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13"/>
  </p:handoutMasterIdLst>
  <p:sldIdLst>
    <p:sldId id="268" r:id="rId2"/>
    <p:sldId id="261" r:id="rId3"/>
    <p:sldId id="264" r:id="rId4"/>
    <p:sldId id="263" r:id="rId5"/>
    <p:sldId id="273" r:id="rId6"/>
    <p:sldId id="269" r:id="rId7"/>
    <p:sldId id="272" r:id="rId8"/>
    <p:sldId id="265" r:id="rId9"/>
    <p:sldId id="270" r:id="rId10"/>
    <p:sldId id="271" r:id="rId11"/>
    <p:sldId id="267" r:id="rId12"/>
  </p:sldIdLst>
  <p:sldSz cx="11339513" cy="6858000"/>
  <p:notesSz cx="9926638" cy="6797675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5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3FBB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2" autoAdjust="0"/>
    <p:restoredTop sz="96433" autoAdjust="0"/>
  </p:normalViewPr>
  <p:slideViewPr>
    <p:cSldViewPr snapToGrid="0">
      <p:cViewPr varScale="1">
        <p:scale>
          <a:sx n="106" d="100"/>
          <a:sy n="106" d="100"/>
        </p:scale>
        <p:origin x="1014" y="66"/>
      </p:cViewPr>
      <p:guideLst>
        <p:guide orient="horz" pos="2160"/>
        <p:guide pos="35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0307" cy="340265"/>
          </a:xfrm>
          <a:prstGeom prst="rect">
            <a:avLst/>
          </a:prstGeom>
        </p:spPr>
        <p:txBody>
          <a:bodyPr vert="horz" lIns="91269" tIns="45635" rIns="91269" bIns="4563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5624014" y="0"/>
            <a:ext cx="4300307" cy="340265"/>
          </a:xfrm>
          <a:prstGeom prst="rect">
            <a:avLst/>
          </a:prstGeom>
        </p:spPr>
        <p:txBody>
          <a:bodyPr vert="horz" lIns="91269" tIns="45635" rIns="91269" bIns="4563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F5C6B8C-E5B6-4692-8176-A8D01B73D23E}" type="datetimeFigureOut">
              <a:rPr lang="it-IT"/>
              <a:pPr>
                <a:defRPr/>
              </a:pPr>
              <a:t>30/04/2024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1" y="6457410"/>
            <a:ext cx="4300307" cy="340265"/>
          </a:xfrm>
          <a:prstGeom prst="rect">
            <a:avLst/>
          </a:prstGeom>
        </p:spPr>
        <p:txBody>
          <a:bodyPr vert="horz" lIns="91269" tIns="45635" rIns="91269" bIns="4563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5624014" y="6457410"/>
            <a:ext cx="4300307" cy="340265"/>
          </a:xfrm>
          <a:prstGeom prst="rect">
            <a:avLst/>
          </a:prstGeom>
        </p:spPr>
        <p:txBody>
          <a:bodyPr vert="horz" lIns="91269" tIns="45635" rIns="91269" bIns="45635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E814513-D66E-4906-B365-D8C34FA0702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51742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7439" y="1122363"/>
            <a:ext cx="8504635" cy="2387600"/>
          </a:xfrm>
        </p:spPr>
        <p:txBody>
          <a:bodyPr anchor="b"/>
          <a:lstStyle>
            <a:lvl1pPr algn="ctr">
              <a:defRPr sz="5581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7439" y="3602038"/>
            <a:ext cx="8504635" cy="1655762"/>
          </a:xfrm>
        </p:spPr>
        <p:txBody>
          <a:bodyPr/>
          <a:lstStyle>
            <a:lvl1pPr marL="0" indent="0" algn="ctr">
              <a:buNone/>
              <a:defRPr sz="2232"/>
            </a:lvl1pPr>
            <a:lvl2pPr marL="425242" indent="0" algn="ctr">
              <a:buNone/>
              <a:defRPr sz="1860"/>
            </a:lvl2pPr>
            <a:lvl3pPr marL="850483" indent="0" algn="ctr">
              <a:buNone/>
              <a:defRPr sz="1674"/>
            </a:lvl3pPr>
            <a:lvl4pPr marL="1275725" indent="0" algn="ctr">
              <a:buNone/>
              <a:defRPr sz="1488"/>
            </a:lvl4pPr>
            <a:lvl5pPr marL="1700967" indent="0" algn="ctr">
              <a:buNone/>
              <a:defRPr sz="1488"/>
            </a:lvl5pPr>
            <a:lvl6pPr marL="2126209" indent="0" algn="ctr">
              <a:buNone/>
              <a:defRPr sz="1488"/>
            </a:lvl6pPr>
            <a:lvl7pPr marL="2551450" indent="0" algn="ctr">
              <a:buNone/>
              <a:defRPr sz="1488"/>
            </a:lvl7pPr>
            <a:lvl8pPr marL="2976692" indent="0" algn="ctr">
              <a:buNone/>
              <a:defRPr sz="1488"/>
            </a:lvl8pPr>
            <a:lvl9pPr marL="3401934" indent="0" algn="ctr">
              <a:buNone/>
              <a:defRPr sz="1488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55163-5C45-4134-B770-0C8A83699178}" type="datetimeFigureOut">
              <a:rPr lang="it-IT"/>
              <a:pPr>
                <a:defRPr/>
              </a:pPr>
              <a:t>30/04/2024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CB201-0643-4FBE-AF98-1C6C0ED910E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3053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B5C0C-0550-4CFC-A5ED-EE8675A59FD2}" type="datetimeFigureOut">
              <a:rPr lang="it-IT"/>
              <a:pPr>
                <a:defRPr/>
              </a:pPr>
              <a:t>30/04/2024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B3BEE-C3A2-450D-839A-98CF80FE077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6529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14839" y="365125"/>
            <a:ext cx="2445082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591" y="365125"/>
            <a:ext cx="7193504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C7285-DBD2-41F7-9541-EB9DC0119DC1}" type="datetimeFigureOut">
              <a:rPr lang="it-IT"/>
              <a:pPr>
                <a:defRPr/>
              </a:pPr>
              <a:t>30/04/2024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A85E0-707B-4429-B2F5-E386840BF4D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5778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2EBF2-C048-476F-A447-7974718A6FBE}" type="datetimeFigureOut">
              <a:rPr lang="it-IT"/>
              <a:pPr>
                <a:defRPr/>
              </a:pPr>
              <a:t>30/04/2024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42833-AACD-4A20-9E76-D48AA7FC989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331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686" y="1709739"/>
            <a:ext cx="9780330" cy="2852737"/>
          </a:xfrm>
        </p:spPr>
        <p:txBody>
          <a:bodyPr anchor="b"/>
          <a:lstStyle>
            <a:lvl1pPr>
              <a:defRPr sz="5581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3686" y="4589464"/>
            <a:ext cx="9780330" cy="1500187"/>
          </a:xfrm>
        </p:spPr>
        <p:txBody>
          <a:bodyPr/>
          <a:lstStyle>
            <a:lvl1pPr marL="0" indent="0">
              <a:buNone/>
              <a:defRPr sz="2232">
                <a:solidFill>
                  <a:schemeClr val="tx1">
                    <a:tint val="75000"/>
                  </a:schemeClr>
                </a:solidFill>
              </a:defRPr>
            </a:lvl1pPr>
            <a:lvl2pPr marL="425242" indent="0">
              <a:buNone/>
              <a:defRPr sz="1860">
                <a:solidFill>
                  <a:schemeClr val="tx1">
                    <a:tint val="75000"/>
                  </a:schemeClr>
                </a:solidFill>
              </a:defRPr>
            </a:lvl2pPr>
            <a:lvl3pPr marL="850483" indent="0">
              <a:buNone/>
              <a:defRPr sz="1674">
                <a:solidFill>
                  <a:schemeClr val="tx1">
                    <a:tint val="75000"/>
                  </a:schemeClr>
                </a:solidFill>
              </a:defRPr>
            </a:lvl3pPr>
            <a:lvl4pPr marL="1275725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4pPr>
            <a:lvl5pPr marL="1700967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5pPr>
            <a:lvl6pPr marL="2126209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6pPr>
            <a:lvl7pPr marL="255145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7pPr>
            <a:lvl8pPr marL="2976692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8pPr>
            <a:lvl9pPr marL="3401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09AD2-8B20-41A5-B170-F092D37835D6}" type="datetimeFigureOut">
              <a:rPr lang="it-IT"/>
              <a:pPr>
                <a:defRPr/>
              </a:pPr>
              <a:t>30/04/2024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969B1-5D77-4C09-AD98-FF7D106D2C5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6001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592" y="1825625"/>
            <a:ext cx="4819293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40628" y="1825625"/>
            <a:ext cx="4819293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0D3E3-0C57-4B90-89BE-B86838D593D8}" type="datetimeFigureOut">
              <a:rPr lang="it-IT"/>
              <a:pPr>
                <a:defRPr/>
              </a:pPr>
              <a:t>30/04/2024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BA75E-DF1D-40E0-8F10-2ED87E6990B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787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068" y="365126"/>
            <a:ext cx="978033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1069" y="1681163"/>
            <a:ext cx="4797145" cy="823912"/>
          </a:xfrm>
        </p:spPr>
        <p:txBody>
          <a:bodyPr anchor="b"/>
          <a:lstStyle>
            <a:lvl1pPr marL="0" indent="0">
              <a:buNone/>
              <a:defRPr sz="2232" b="1"/>
            </a:lvl1pPr>
            <a:lvl2pPr marL="425242" indent="0">
              <a:buNone/>
              <a:defRPr sz="1860" b="1"/>
            </a:lvl2pPr>
            <a:lvl3pPr marL="850483" indent="0">
              <a:buNone/>
              <a:defRPr sz="1674" b="1"/>
            </a:lvl3pPr>
            <a:lvl4pPr marL="1275725" indent="0">
              <a:buNone/>
              <a:defRPr sz="1488" b="1"/>
            </a:lvl4pPr>
            <a:lvl5pPr marL="1700967" indent="0">
              <a:buNone/>
              <a:defRPr sz="1488" b="1"/>
            </a:lvl5pPr>
            <a:lvl6pPr marL="2126209" indent="0">
              <a:buNone/>
              <a:defRPr sz="1488" b="1"/>
            </a:lvl6pPr>
            <a:lvl7pPr marL="2551450" indent="0">
              <a:buNone/>
              <a:defRPr sz="1488" b="1"/>
            </a:lvl7pPr>
            <a:lvl8pPr marL="2976692" indent="0">
              <a:buNone/>
              <a:defRPr sz="1488" b="1"/>
            </a:lvl8pPr>
            <a:lvl9pPr marL="3401934" indent="0">
              <a:buNone/>
              <a:defRPr sz="1488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069" y="2505075"/>
            <a:ext cx="4797145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40628" y="1681163"/>
            <a:ext cx="4820770" cy="823912"/>
          </a:xfrm>
        </p:spPr>
        <p:txBody>
          <a:bodyPr anchor="b"/>
          <a:lstStyle>
            <a:lvl1pPr marL="0" indent="0">
              <a:buNone/>
              <a:defRPr sz="2232" b="1"/>
            </a:lvl1pPr>
            <a:lvl2pPr marL="425242" indent="0">
              <a:buNone/>
              <a:defRPr sz="1860" b="1"/>
            </a:lvl2pPr>
            <a:lvl3pPr marL="850483" indent="0">
              <a:buNone/>
              <a:defRPr sz="1674" b="1"/>
            </a:lvl3pPr>
            <a:lvl4pPr marL="1275725" indent="0">
              <a:buNone/>
              <a:defRPr sz="1488" b="1"/>
            </a:lvl4pPr>
            <a:lvl5pPr marL="1700967" indent="0">
              <a:buNone/>
              <a:defRPr sz="1488" b="1"/>
            </a:lvl5pPr>
            <a:lvl6pPr marL="2126209" indent="0">
              <a:buNone/>
              <a:defRPr sz="1488" b="1"/>
            </a:lvl6pPr>
            <a:lvl7pPr marL="2551450" indent="0">
              <a:buNone/>
              <a:defRPr sz="1488" b="1"/>
            </a:lvl7pPr>
            <a:lvl8pPr marL="2976692" indent="0">
              <a:buNone/>
              <a:defRPr sz="1488" b="1"/>
            </a:lvl8pPr>
            <a:lvl9pPr marL="3401934" indent="0">
              <a:buNone/>
              <a:defRPr sz="1488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40628" y="2505075"/>
            <a:ext cx="4820770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41752-A5C9-4016-BE21-8184274F89FA}" type="datetimeFigureOut">
              <a:rPr lang="it-IT"/>
              <a:pPr>
                <a:defRPr/>
              </a:pPr>
              <a:t>30/04/2024</a:t>
            </a:fld>
            <a:endParaRPr lang="it-I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A0AF8-B3C8-40B2-8130-C1BDA637F82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1515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5A07D-9957-47E9-8FA4-FE2D53184DB2}" type="datetimeFigureOut">
              <a:rPr lang="it-IT"/>
              <a:pPr>
                <a:defRPr/>
              </a:pPr>
              <a:t>30/04/2024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93DBD-7778-4132-87BE-7B6EFDFF3E0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7982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0CE95-479A-4084-AC22-612045D9F829}" type="datetimeFigureOut">
              <a:rPr lang="it-IT"/>
              <a:pPr>
                <a:defRPr/>
              </a:pPr>
              <a:t>30/04/2024</a:t>
            </a:fld>
            <a:endParaRPr lang="it-I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E3B0E-AF78-4155-9EBF-17E90519543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2760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069" y="457200"/>
            <a:ext cx="3657288" cy="1600200"/>
          </a:xfrm>
        </p:spPr>
        <p:txBody>
          <a:bodyPr anchor="b"/>
          <a:lstStyle>
            <a:lvl1pPr>
              <a:defRPr sz="2976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0770" y="987426"/>
            <a:ext cx="5740628" cy="4873625"/>
          </a:xfrm>
        </p:spPr>
        <p:txBody>
          <a:bodyPr/>
          <a:lstStyle>
            <a:lvl1pPr>
              <a:defRPr sz="2976"/>
            </a:lvl1pPr>
            <a:lvl2pPr>
              <a:defRPr sz="2604"/>
            </a:lvl2pPr>
            <a:lvl3pPr>
              <a:defRPr sz="2232"/>
            </a:lvl3pPr>
            <a:lvl4pPr>
              <a:defRPr sz="1860"/>
            </a:lvl4pPr>
            <a:lvl5pPr>
              <a:defRPr sz="1860"/>
            </a:lvl5pPr>
            <a:lvl6pPr>
              <a:defRPr sz="1860"/>
            </a:lvl6pPr>
            <a:lvl7pPr>
              <a:defRPr sz="1860"/>
            </a:lvl7pPr>
            <a:lvl8pPr>
              <a:defRPr sz="1860"/>
            </a:lvl8pPr>
            <a:lvl9pPr>
              <a:defRPr sz="186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069" y="2057400"/>
            <a:ext cx="3657288" cy="3811588"/>
          </a:xfrm>
        </p:spPr>
        <p:txBody>
          <a:bodyPr/>
          <a:lstStyle>
            <a:lvl1pPr marL="0" indent="0">
              <a:buNone/>
              <a:defRPr sz="1488"/>
            </a:lvl1pPr>
            <a:lvl2pPr marL="425242" indent="0">
              <a:buNone/>
              <a:defRPr sz="1302"/>
            </a:lvl2pPr>
            <a:lvl3pPr marL="850483" indent="0">
              <a:buNone/>
              <a:defRPr sz="1116"/>
            </a:lvl3pPr>
            <a:lvl4pPr marL="1275725" indent="0">
              <a:buNone/>
              <a:defRPr sz="930"/>
            </a:lvl4pPr>
            <a:lvl5pPr marL="1700967" indent="0">
              <a:buNone/>
              <a:defRPr sz="930"/>
            </a:lvl5pPr>
            <a:lvl6pPr marL="2126209" indent="0">
              <a:buNone/>
              <a:defRPr sz="930"/>
            </a:lvl6pPr>
            <a:lvl7pPr marL="2551450" indent="0">
              <a:buNone/>
              <a:defRPr sz="930"/>
            </a:lvl7pPr>
            <a:lvl8pPr marL="2976692" indent="0">
              <a:buNone/>
              <a:defRPr sz="930"/>
            </a:lvl8pPr>
            <a:lvl9pPr marL="3401934" indent="0">
              <a:buNone/>
              <a:defRPr sz="93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61A79-9328-420E-BF58-09413995F89F}" type="datetimeFigureOut">
              <a:rPr lang="it-IT"/>
              <a:pPr>
                <a:defRPr/>
              </a:pPr>
              <a:t>30/04/2024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CFDAC-CE24-4239-8C4E-DC5650BB308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3483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069" y="457200"/>
            <a:ext cx="3657288" cy="1600200"/>
          </a:xfrm>
        </p:spPr>
        <p:txBody>
          <a:bodyPr anchor="b"/>
          <a:lstStyle>
            <a:lvl1pPr>
              <a:defRPr sz="2976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20770" y="987426"/>
            <a:ext cx="5740628" cy="4873625"/>
          </a:xfrm>
        </p:spPr>
        <p:txBody>
          <a:bodyPr rtlCol="0">
            <a:normAutofit/>
          </a:bodyPr>
          <a:lstStyle>
            <a:lvl1pPr marL="0" indent="0">
              <a:buNone/>
              <a:defRPr sz="2976"/>
            </a:lvl1pPr>
            <a:lvl2pPr marL="425242" indent="0">
              <a:buNone/>
              <a:defRPr sz="2604"/>
            </a:lvl2pPr>
            <a:lvl3pPr marL="850483" indent="0">
              <a:buNone/>
              <a:defRPr sz="2232"/>
            </a:lvl3pPr>
            <a:lvl4pPr marL="1275725" indent="0">
              <a:buNone/>
              <a:defRPr sz="1860"/>
            </a:lvl4pPr>
            <a:lvl5pPr marL="1700967" indent="0">
              <a:buNone/>
              <a:defRPr sz="1860"/>
            </a:lvl5pPr>
            <a:lvl6pPr marL="2126209" indent="0">
              <a:buNone/>
              <a:defRPr sz="1860"/>
            </a:lvl6pPr>
            <a:lvl7pPr marL="2551450" indent="0">
              <a:buNone/>
              <a:defRPr sz="1860"/>
            </a:lvl7pPr>
            <a:lvl8pPr marL="2976692" indent="0">
              <a:buNone/>
              <a:defRPr sz="1860"/>
            </a:lvl8pPr>
            <a:lvl9pPr marL="3401934" indent="0">
              <a:buNone/>
              <a:defRPr sz="1860"/>
            </a:lvl9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069" y="2057400"/>
            <a:ext cx="3657288" cy="3811588"/>
          </a:xfrm>
        </p:spPr>
        <p:txBody>
          <a:bodyPr/>
          <a:lstStyle>
            <a:lvl1pPr marL="0" indent="0">
              <a:buNone/>
              <a:defRPr sz="1488"/>
            </a:lvl1pPr>
            <a:lvl2pPr marL="425242" indent="0">
              <a:buNone/>
              <a:defRPr sz="1302"/>
            </a:lvl2pPr>
            <a:lvl3pPr marL="850483" indent="0">
              <a:buNone/>
              <a:defRPr sz="1116"/>
            </a:lvl3pPr>
            <a:lvl4pPr marL="1275725" indent="0">
              <a:buNone/>
              <a:defRPr sz="930"/>
            </a:lvl4pPr>
            <a:lvl5pPr marL="1700967" indent="0">
              <a:buNone/>
              <a:defRPr sz="930"/>
            </a:lvl5pPr>
            <a:lvl6pPr marL="2126209" indent="0">
              <a:buNone/>
              <a:defRPr sz="930"/>
            </a:lvl6pPr>
            <a:lvl7pPr marL="2551450" indent="0">
              <a:buNone/>
              <a:defRPr sz="930"/>
            </a:lvl7pPr>
            <a:lvl8pPr marL="2976692" indent="0">
              <a:buNone/>
              <a:defRPr sz="930"/>
            </a:lvl8pPr>
            <a:lvl9pPr marL="3401934" indent="0">
              <a:buNone/>
              <a:defRPr sz="93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0D1C6-C5EC-40D2-B031-0E2272431843}" type="datetimeFigureOut">
              <a:rPr lang="it-IT"/>
              <a:pPr>
                <a:defRPr/>
              </a:pPr>
              <a:t>30/04/2024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2CE97-1759-403B-A5FE-C81E11D9A6D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5693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79463" y="365125"/>
            <a:ext cx="9780587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79463" y="1825625"/>
            <a:ext cx="9780587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9463" y="6356350"/>
            <a:ext cx="2551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1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445B03B-E206-426B-B27D-490C74A31CC8}" type="datetimeFigureOut">
              <a:rPr lang="it-IT"/>
              <a:pPr>
                <a:defRPr/>
              </a:pPr>
              <a:t>30/04/2024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56025" y="6356350"/>
            <a:ext cx="38274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1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8938" y="6356350"/>
            <a:ext cx="2551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1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6289AAC-5B9C-4EFA-8CEE-D70F65D651B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8493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493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anose="020F0302020204030204" pitchFamily="34" charset="0"/>
        </a:defRPr>
      </a:lvl2pPr>
      <a:lvl3pPr algn="l" defTabSz="8493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anose="020F0302020204030204" pitchFamily="34" charset="0"/>
        </a:defRPr>
      </a:lvl3pPr>
      <a:lvl4pPr algn="l" defTabSz="8493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anose="020F0302020204030204" pitchFamily="34" charset="0"/>
        </a:defRPr>
      </a:lvl4pPr>
      <a:lvl5pPr algn="l" defTabSz="8493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849313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849313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849313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849313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11138" indent="-211138" algn="l" defTabSz="849313" rtl="0" eaLnBrk="0" fontAlgn="base" hangingPunct="0">
        <a:lnSpc>
          <a:spcPct val="90000"/>
        </a:lnSpc>
        <a:spcBef>
          <a:spcPts val="925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6588" indent="-211138" algn="l" defTabSz="849313" rtl="0" eaLnBrk="0" fontAlgn="base" hangingPunct="0">
        <a:lnSpc>
          <a:spcPct val="90000"/>
        </a:lnSpc>
        <a:spcBef>
          <a:spcPts val="463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62038" indent="-211138" algn="l" defTabSz="849313" rtl="0" eaLnBrk="0" fontAlgn="base" hangingPunct="0">
        <a:lnSpc>
          <a:spcPct val="90000"/>
        </a:lnSpc>
        <a:spcBef>
          <a:spcPts val="463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487488" indent="-211138" algn="l" defTabSz="849313" rtl="0" eaLnBrk="0" fontAlgn="base" hangingPunct="0">
        <a:lnSpc>
          <a:spcPct val="90000"/>
        </a:lnSpc>
        <a:spcBef>
          <a:spcPts val="463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12938" indent="-211138" algn="l" defTabSz="849313" rtl="0" eaLnBrk="0" fontAlgn="base" hangingPunct="0">
        <a:lnSpc>
          <a:spcPct val="90000"/>
        </a:lnSpc>
        <a:spcBef>
          <a:spcPts val="463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38829" indent="-212621" algn="l" defTabSz="850483" rtl="0" eaLnBrk="1" latinLnBrk="0" hangingPunct="1">
        <a:lnSpc>
          <a:spcPct val="90000"/>
        </a:lnSpc>
        <a:spcBef>
          <a:spcPts val="465"/>
        </a:spcBef>
        <a:buFont typeface="Arial" panose="020B0604020202020204" pitchFamily="34" charset="0"/>
        <a:buChar char="•"/>
        <a:defRPr sz="1674" kern="1200">
          <a:solidFill>
            <a:schemeClr val="tx1"/>
          </a:solidFill>
          <a:latin typeface="+mn-lt"/>
          <a:ea typeface="+mn-ea"/>
          <a:cs typeface="+mn-cs"/>
        </a:defRPr>
      </a:lvl6pPr>
      <a:lvl7pPr marL="2764071" indent="-212621" algn="l" defTabSz="850483" rtl="0" eaLnBrk="1" latinLnBrk="0" hangingPunct="1">
        <a:lnSpc>
          <a:spcPct val="90000"/>
        </a:lnSpc>
        <a:spcBef>
          <a:spcPts val="465"/>
        </a:spcBef>
        <a:buFont typeface="Arial" panose="020B0604020202020204" pitchFamily="34" charset="0"/>
        <a:buChar char="•"/>
        <a:defRPr sz="1674" kern="1200">
          <a:solidFill>
            <a:schemeClr val="tx1"/>
          </a:solidFill>
          <a:latin typeface="+mn-lt"/>
          <a:ea typeface="+mn-ea"/>
          <a:cs typeface="+mn-cs"/>
        </a:defRPr>
      </a:lvl7pPr>
      <a:lvl8pPr marL="3189313" indent="-212621" algn="l" defTabSz="850483" rtl="0" eaLnBrk="1" latinLnBrk="0" hangingPunct="1">
        <a:lnSpc>
          <a:spcPct val="90000"/>
        </a:lnSpc>
        <a:spcBef>
          <a:spcPts val="465"/>
        </a:spcBef>
        <a:buFont typeface="Arial" panose="020B0604020202020204" pitchFamily="34" charset="0"/>
        <a:buChar char="•"/>
        <a:defRPr sz="1674" kern="1200">
          <a:solidFill>
            <a:schemeClr val="tx1"/>
          </a:solidFill>
          <a:latin typeface="+mn-lt"/>
          <a:ea typeface="+mn-ea"/>
          <a:cs typeface="+mn-cs"/>
        </a:defRPr>
      </a:lvl8pPr>
      <a:lvl9pPr marL="3614555" indent="-212621" algn="l" defTabSz="850483" rtl="0" eaLnBrk="1" latinLnBrk="0" hangingPunct="1">
        <a:lnSpc>
          <a:spcPct val="90000"/>
        </a:lnSpc>
        <a:spcBef>
          <a:spcPts val="465"/>
        </a:spcBef>
        <a:buFont typeface="Arial" panose="020B0604020202020204" pitchFamily="34" charset="0"/>
        <a:buChar char="•"/>
        <a:defRPr sz="167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0483" rtl="0" eaLnBrk="1" latinLnBrk="0" hangingPunct="1">
        <a:defRPr sz="1674" kern="1200">
          <a:solidFill>
            <a:schemeClr val="tx1"/>
          </a:solidFill>
          <a:latin typeface="+mn-lt"/>
          <a:ea typeface="+mn-ea"/>
          <a:cs typeface="+mn-cs"/>
        </a:defRPr>
      </a:lvl1pPr>
      <a:lvl2pPr marL="425242" algn="l" defTabSz="850483" rtl="0" eaLnBrk="1" latinLnBrk="0" hangingPunct="1">
        <a:defRPr sz="1674" kern="1200">
          <a:solidFill>
            <a:schemeClr val="tx1"/>
          </a:solidFill>
          <a:latin typeface="+mn-lt"/>
          <a:ea typeface="+mn-ea"/>
          <a:cs typeface="+mn-cs"/>
        </a:defRPr>
      </a:lvl2pPr>
      <a:lvl3pPr marL="850483" algn="l" defTabSz="850483" rtl="0" eaLnBrk="1" latinLnBrk="0" hangingPunct="1">
        <a:defRPr sz="1674" kern="1200">
          <a:solidFill>
            <a:schemeClr val="tx1"/>
          </a:solidFill>
          <a:latin typeface="+mn-lt"/>
          <a:ea typeface="+mn-ea"/>
          <a:cs typeface="+mn-cs"/>
        </a:defRPr>
      </a:lvl3pPr>
      <a:lvl4pPr marL="1275725" algn="l" defTabSz="850483" rtl="0" eaLnBrk="1" latinLnBrk="0" hangingPunct="1">
        <a:defRPr sz="1674" kern="1200">
          <a:solidFill>
            <a:schemeClr val="tx1"/>
          </a:solidFill>
          <a:latin typeface="+mn-lt"/>
          <a:ea typeface="+mn-ea"/>
          <a:cs typeface="+mn-cs"/>
        </a:defRPr>
      </a:lvl4pPr>
      <a:lvl5pPr marL="1700967" algn="l" defTabSz="850483" rtl="0" eaLnBrk="1" latinLnBrk="0" hangingPunct="1">
        <a:defRPr sz="1674" kern="1200">
          <a:solidFill>
            <a:schemeClr val="tx1"/>
          </a:solidFill>
          <a:latin typeface="+mn-lt"/>
          <a:ea typeface="+mn-ea"/>
          <a:cs typeface="+mn-cs"/>
        </a:defRPr>
      </a:lvl5pPr>
      <a:lvl6pPr marL="2126209" algn="l" defTabSz="850483" rtl="0" eaLnBrk="1" latinLnBrk="0" hangingPunct="1">
        <a:defRPr sz="1674" kern="1200">
          <a:solidFill>
            <a:schemeClr val="tx1"/>
          </a:solidFill>
          <a:latin typeface="+mn-lt"/>
          <a:ea typeface="+mn-ea"/>
          <a:cs typeface="+mn-cs"/>
        </a:defRPr>
      </a:lvl6pPr>
      <a:lvl7pPr marL="2551450" algn="l" defTabSz="850483" rtl="0" eaLnBrk="1" latinLnBrk="0" hangingPunct="1">
        <a:defRPr sz="1674" kern="1200">
          <a:solidFill>
            <a:schemeClr val="tx1"/>
          </a:solidFill>
          <a:latin typeface="+mn-lt"/>
          <a:ea typeface="+mn-ea"/>
          <a:cs typeface="+mn-cs"/>
        </a:defRPr>
      </a:lvl7pPr>
      <a:lvl8pPr marL="2976692" algn="l" defTabSz="850483" rtl="0" eaLnBrk="1" latinLnBrk="0" hangingPunct="1">
        <a:defRPr sz="1674" kern="1200">
          <a:solidFill>
            <a:schemeClr val="tx1"/>
          </a:solidFill>
          <a:latin typeface="+mn-lt"/>
          <a:ea typeface="+mn-ea"/>
          <a:cs typeface="+mn-cs"/>
        </a:defRPr>
      </a:lvl8pPr>
      <a:lvl9pPr marL="3401934" algn="l" defTabSz="850483" rtl="0" eaLnBrk="1" latinLnBrk="0" hangingPunct="1">
        <a:defRPr sz="167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487" y="0"/>
            <a:ext cx="11430000" cy="6858000"/>
          </a:xfrm>
          <a:prstGeom prst="rect">
            <a:avLst/>
          </a:prstGeom>
        </p:spPr>
      </p:pic>
      <p:sp>
        <p:nvSpPr>
          <p:cNvPr id="2" name="Rettangolo arrotondato 1"/>
          <p:cNvSpPr/>
          <p:nvPr/>
        </p:nvSpPr>
        <p:spPr>
          <a:xfrm>
            <a:off x="1127760" y="1996440"/>
            <a:ext cx="9006840" cy="3947160"/>
          </a:xfrm>
          <a:prstGeom prst="roundRect">
            <a:avLst>
              <a:gd name="adj" fmla="val 4588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6425430" y="6432052"/>
            <a:ext cx="43989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Prof.ssa Maria Ida Parente</a:t>
            </a:r>
          </a:p>
        </p:txBody>
      </p:sp>
      <p:sp>
        <p:nvSpPr>
          <p:cNvPr id="8" name="Segnaposto contenuto 2"/>
          <p:cNvSpPr>
            <a:spLocks noGrp="1"/>
          </p:cNvSpPr>
          <p:nvPr>
            <p:ph idx="1"/>
          </p:nvPr>
        </p:nvSpPr>
        <p:spPr>
          <a:xfrm>
            <a:off x="1539944" y="2106114"/>
            <a:ext cx="8594656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it-IT" sz="32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it-IT" sz="3200" b="1" dirty="0">
                <a:solidFill>
                  <a:srgbClr val="C00000"/>
                </a:solidFill>
              </a:rPr>
              <a:t>                           </a:t>
            </a:r>
            <a:r>
              <a:rPr lang="it-IT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Prof.ssa Maria Ida Parente</a:t>
            </a:r>
          </a:p>
          <a:p>
            <a:pPr marL="0" indent="0" algn="ctr">
              <a:buNone/>
            </a:pPr>
            <a:endParaRPr lang="it-IT" sz="32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it-IT" sz="32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it-IT" sz="4400" b="1" dirty="0">
                <a:solidFill>
                  <a:srgbClr val="C00000"/>
                </a:solidFill>
              </a:rPr>
              <a:t>Dalle mie parti, inno ad un mondo</a:t>
            </a:r>
          </a:p>
          <a:p>
            <a:pPr marL="0" indent="0" algn="ctr">
              <a:buNone/>
            </a:pPr>
            <a:r>
              <a:rPr lang="it-IT" sz="4400" b="1" dirty="0">
                <a:solidFill>
                  <a:srgbClr val="C00000"/>
                </a:solidFill>
              </a:rPr>
              <a:t>senza confini.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732" y="2247667"/>
            <a:ext cx="3047306" cy="144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138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487" y="0"/>
            <a:ext cx="11430000" cy="6858000"/>
          </a:xfrm>
          <a:prstGeom prst="rect">
            <a:avLst/>
          </a:prstGeom>
        </p:spPr>
      </p:pic>
      <p:sp>
        <p:nvSpPr>
          <p:cNvPr id="2" name="Rettangolo arrotondato 1"/>
          <p:cNvSpPr/>
          <p:nvPr/>
        </p:nvSpPr>
        <p:spPr>
          <a:xfrm>
            <a:off x="289560" y="1804536"/>
            <a:ext cx="10728960" cy="4443864"/>
          </a:xfrm>
          <a:prstGeom prst="roundRect">
            <a:avLst>
              <a:gd name="adj" fmla="val 4588"/>
            </a:avLst>
          </a:prstGeom>
          <a:gradFill>
            <a:gsLst>
              <a:gs pos="46000">
                <a:schemeClr val="accent1">
                  <a:lumMod val="5000"/>
                  <a:lumOff val="95000"/>
                  <a:alpha val="81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6425430" y="6432052"/>
            <a:ext cx="43989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Prof.ssa Maria Ida Parente</a:t>
            </a:r>
          </a:p>
        </p:txBody>
      </p:sp>
      <p:sp>
        <p:nvSpPr>
          <p:cNvPr id="10" name="Segnaposto contenuto 2"/>
          <p:cNvSpPr>
            <a:spLocks noGrp="1"/>
          </p:cNvSpPr>
          <p:nvPr>
            <p:ph idx="1"/>
          </p:nvPr>
        </p:nvSpPr>
        <p:spPr>
          <a:xfrm>
            <a:off x="539024" y="2545010"/>
            <a:ext cx="10230032" cy="45259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it-IT" sz="3200" dirty="0"/>
              <a:t>e parlando poi :</a:t>
            </a:r>
          </a:p>
          <a:p>
            <a:pPr lvl="2"/>
            <a:r>
              <a:rPr lang="it-IT" sz="3200" dirty="0">
                <a:solidFill>
                  <a:srgbClr val="C00000"/>
                </a:solidFill>
              </a:rPr>
              <a:t> della propria famiglia e gli amici più cari </a:t>
            </a:r>
          </a:p>
          <a:p>
            <a:pPr lvl="2"/>
            <a:r>
              <a:rPr lang="it-IT" sz="3200" dirty="0">
                <a:solidFill>
                  <a:srgbClr val="C00000"/>
                </a:solidFill>
              </a:rPr>
              <a:t> del motivo  della partenza </a:t>
            </a:r>
          </a:p>
          <a:p>
            <a:pPr lvl="2"/>
            <a:r>
              <a:rPr lang="it-IT" sz="3200" dirty="0">
                <a:solidFill>
                  <a:srgbClr val="C00000"/>
                </a:solidFill>
              </a:rPr>
              <a:t> delle speranze e delle aspettative </a:t>
            </a:r>
          </a:p>
          <a:p>
            <a:endParaRPr lang="it-IT" dirty="0"/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3C8C6B95-A9F2-1B1D-8340-27DDA93DD198}"/>
              </a:ext>
            </a:extLst>
          </p:cNvPr>
          <p:cNvSpPr txBox="1">
            <a:spLocks/>
          </p:cNvSpPr>
          <p:nvPr/>
        </p:nvSpPr>
        <p:spPr bwMode="auto">
          <a:xfrm>
            <a:off x="594360" y="1906089"/>
            <a:ext cx="10230032" cy="425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211138" indent="-211138" algn="l" defTabSz="849313" rtl="0" eaLnBrk="0" fontAlgn="base" hangingPunct="0">
              <a:lnSpc>
                <a:spcPct val="90000"/>
              </a:lnSpc>
              <a:spcBef>
                <a:spcPts val="9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6588" indent="-211138" algn="l" defTabSz="849313" rtl="0" eaLnBrk="0" fontAlgn="base" hangingPunct="0">
              <a:lnSpc>
                <a:spcPct val="90000"/>
              </a:lnSpc>
              <a:spcBef>
                <a:spcPts val="46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2038" indent="-211138" algn="l" defTabSz="849313" rtl="0" eaLnBrk="0" fontAlgn="base" hangingPunct="0">
              <a:lnSpc>
                <a:spcPct val="90000"/>
              </a:lnSpc>
              <a:spcBef>
                <a:spcPts val="46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7488" indent="-211138" algn="l" defTabSz="849313" rtl="0" eaLnBrk="0" fontAlgn="base" hangingPunct="0">
              <a:lnSpc>
                <a:spcPct val="90000"/>
              </a:lnSpc>
              <a:spcBef>
                <a:spcPts val="46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2938" indent="-211138" algn="l" defTabSz="849313" rtl="0" eaLnBrk="0" fontAlgn="base" hangingPunct="0">
              <a:lnSpc>
                <a:spcPct val="90000"/>
              </a:lnSpc>
              <a:spcBef>
                <a:spcPts val="46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8829" indent="-212621" algn="l" defTabSz="850483" rtl="0" eaLnBrk="1" latinLnBrk="0" hangingPunct="1">
              <a:lnSpc>
                <a:spcPct val="90000"/>
              </a:lnSpc>
              <a:spcBef>
                <a:spcPts val="465"/>
              </a:spcBef>
              <a:buFont typeface="Arial" panose="020B0604020202020204" pitchFamily="34" charset="0"/>
              <a:buChar char="•"/>
              <a:defRPr sz="16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64071" indent="-212621" algn="l" defTabSz="850483" rtl="0" eaLnBrk="1" latinLnBrk="0" hangingPunct="1">
              <a:lnSpc>
                <a:spcPct val="90000"/>
              </a:lnSpc>
              <a:spcBef>
                <a:spcPts val="465"/>
              </a:spcBef>
              <a:buFont typeface="Arial" panose="020B0604020202020204" pitchFamily="34" charset="0"/>
              <a:buChar char="•"/>
              <a:defRPr sz="16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9313" indent="-212621" algn="l" defTabSz="850483" rtl="0" eaLnBrk="1" latinLnBrk="0" hangingPunct="1">
              <a:lnSpc>
                <a:spcPct val="90000"/>
              </a:lnSpc>
              <a:spcBef>
                <a:spcPts val="465"/>
              </a:spcBef>
              <a:buFont typeface="Arial" panose="020B0604020202020204" pitchFamily="34" charset="0"/>
              <a:buChar char="•"/>
              <a:defRPr sz="16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14555" indent="-212621" algn="l" defTabSz="850483" rtl="0" eaLnBrk="1" latinLnBrk="0" hangingPunct="1">
              <a:lnSpc>
                <a:spcPct val="90000"/>
              </a:lnSpc>
              <a:spcBef>
                <a:spcPts val="465"/>
              </a:spcBef>
              <a:buFont typeface="Arial" panose="020B0604020202020204" pitchFamily="34" charset="0"/>
              <a:buChar char="•"/>
              <a:defRPr sz="16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b="1" dirty="0">
                <a:solidFill>
                  <a:srgbClr val="C00000"/>
                </a:solidFill>
              </a:rPr>
              <a:t>COME È STATO SVOLTO IL PROGETTO:</a:t>
            </a:r>
            <a:endParaRPr lang="it-IT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608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487" y="0"/>
            <a:ext cx="11430000" cy="6858000"/>
          </a:xfrm>
          <a:prstGeom prst="rect">
            <a:avLst/>
          </a:prstGeom>
        </p:spPr>
      </p:pic>
      <p:sp>
        <p:nvSpPr>
          <p:cNvPr id="2" name="Rettangolo arrotondato 1"/>
          <p:cNvSpPr/>
          <p:nvPr/>
        </p:nvSpPr>
        <p:spPr>
          <a:xfrm>
            <a:off x="289560" y="1804536"/>
            <a:ext cx="10728960" cy="4443864"/>
          </a:xfrm>
          <a:prstGeom prst="roundRect">
            <a:avLst>
              <a:gd name="adj" fmla="val 4588"/>
            </a:avLst>
          </a:prstGeom>
          <a:gradFill>
            <a:gsLst>
              <a:gs pos="46000">
                <a:schemeClr val="accent1">
                  <a:lumMod val="5000"/>
                  <a:lumOff val="95000"/>
                  <a:alpha val="81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6425430" y="6432052"/>
            <a:ext cx="43989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Prof.ssa Maria Ida Parente</a:t>
            </a:r>
          </a:p>
        </p:txBody>
      </p:sp>
      <p:sp>
        <p:nvSpPr>
          <p:cNvPr id="7" name="Segnaposto contenuto 2"/>
          <p:cNvSpPr>
            <a:spLocks noGrp="1"/>
          </p:cNvSpPr>
          <p:nvPr>
            <p:ph idx="1"/>
          </p:nvPr>
        </p:nvSpPr>
        <p:spPr>
          <a:xfrm>
            <a:off x="1487368" y="1906089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800" b="1" dirty="0"/>
              <a:t>MATERIALI PRODOTTI IN CLASSE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631" y="2369818"/>
            <a:ext cx="6550732" cy="37871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20927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487" y="0"/>
            <a:ext cx="11430000" cy="6858000"/>
          </a:xfrm>
          <a:prstGeom prst="rect">
            <a:avLst/>
          </a:prstGeom>
        </p:spPr>
      </p:pic>
      <p:sp>
        <p:nvSpPr>
          <p:cNvPr id="2" name="Rettangolo arrotondato 1"/>
          <p:cNvSpPr/>
          <p:nvPr/>
        </p:nvSpPr>
        <p:spPr>
          <a:xfrm>
            <a:off x="1127760" y="1996440"/>
            <a:ext cx="9006840" cy="4099560"/>
          </a:xfrm>
          <a:prstGeom prst="roundRect">
            <a:avLst>
              <a:gd name="adj" fmla="val 4588"/>
            </a:avLst>
          </a:prstGeom>
          <a:gradFill>
            <a:gsLst>
              <a:gs pos="46000">
                <a:schemeClr val="accent1">
                  <a:lumMod val="5000"/>
                  <a:lumOff val="95000"/>
                  <a:alpha val="81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6425430" y="6432052"/>
            <a:ext cx="43989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Prof.ssa Maria Ida Parente</a:t>
            </a:r>
          </a:p>
        </p:txBody>
      </p:sp>
      <p:sp>
        <p:nvSpPr>
          <p:cNvPr id="8" name="Segnaposto contenuto 2"/>
          <p:cNvSpPr>
            <a:spLocks noGrp="1"/>
          </p:cNvSpPr>
          <p:nvPr>
            <p:ph idx="1"/>
          </p:nvPr>
        </p:nvSpPr>
        <p:spPr>
          <a:xfrm>
            <a:off x="1539944" y="2106114"/>
            <a:ext cx="859465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200" b="1" dirty="0">
                <a:solidFill>
                  <a:srgbClr val="FF0000"/>
                </a:solidFill>
              </a:rPr>
              <a:t>Dalle mie parti, inno ad un mondo senza confini.</a:t>
            </a:r>
          </a:p>
          <a:p>
            <a:pPr marL="0" indent="0">
              <a:buNone/>
            </a:pPr>
            <a:r>
              <a:rPr lang="it-IT" sz="3000" b="1" dirty="0"/>
              <a:t>__________________________________________</a:t>
            </a:r>
          </a:p>
          <a:p>
            <a:pPr marL="0" indent="0">
              <a:buNone/>
            </a:pPr>
            <a:r>
              <a:rPr lang="it-IT" sz="2800" b="1" dirty="0"/>
              <a:t>OBIETTIVI</a:t>
            </a:r>
            <a:r>
              <a:rPr lang="it-IT" sz="2800" dirty="0"/>
              <a:t>: </a:t>
            </a:r>
          </a:p>
          <a:p>
            <a:pPr marL="514350" lvl="0" indent="-514350">
              <a:buFont typeface="+mj-lt"/>
              <a:buAutoNum type="arabicPeriod"/>
            </a:pPr>
            <a:r>
              <a:rPr lang="it-IT" sz="2800" dirty="0"/>
              <a:t>Efficacia dell’arte come strumento di denuncia e diffusione di valori importanti ieri e oggi.</a:t>
            </a:r>
          </a:p>
          <a:p>
            <a:pPr marL="514350" lvl="0" indent="-514350">
              <a:buFont typeface="+mj-lt"/>
              <a:buAutoNum type="arabicPeriod"/>
            </a:pPr>
            <a:r>
              <a:rPr lang="it-IT" sz="2800" dirty="0"/>
              <a:t>Superamento dei pregiudizi e degli stereotipi.</a:t>
            </a:r>
          </a:p>
          <a:p>
            <a:pPr marL="514350" lvl="0" indent="-514350">
              <a:buFont typeface="+mj-lt"/>
              <a:buAutoNum type="arabicPeriod"/>
            </a:pPr>
            <a:r>
              <a:rPr lang="it-IT" sz="2800" dirty="0"/>
              <a:t>Libertà di movimento - Concetto di extracomunitario, migrante, profugo.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58955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487" y="0"/>
            <a:ext cx="11430000" cy="6858000"/>
          </a:xfrm>
          <a:prstGeom prst="rect">
            <a:avLst/>
          </a:prstGeom>
        </p:spPr>
      </p:pic>
      <p:sp>
        <p:nvSpPr>
          <p:cNvPr id="2" name="Rettangolo arrotondato 1"/>
          <p:cNvSpPr/>
          <p:nvPr/>
        </p:nvSpPr>
        <p:spPr>
          <a:xfrm>
            <a:off x="289560" y="1804536"/>
            <a:ext cx="10728960" cy="4443864"/>
          </a:xfrm>
          <a:prstGeom prst="roundRect">
            <a:avLst>
              <a:gd name="adj" fmla="val 4588"/>
            </a:avLst>
          </a:prstGeom>
          <a:gradFill>
            <a:gsLst>
              <a:gs pos="46000">
                <a:schemeClr val="accent1">
                  <a:lumMod val="5000"/>
                  <a:lumOff val="95000"/>
                  <a:alpha val="81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6425430" y="6432052"/>
            <a:ext cx="43989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Prof.ssa Maria Ida Parente</a:t>
            </a:r>
          </a:p>
        </p:txBody>
      </p:sp>
      <p:sp>
        <p:nvSpPr>
          <p:cNvPr id="10" name="Segnaposto contenuto 2"/>
          <p:cNvSpPr>
            <a:spLocks noGrp="1"/>
          </p:cNvSpPr>
          <p:nvPr>
            <p:ph idx="1"/>
          </p:nvPr>
        </p:nvSpPr>
        <p:spPr>
          <a:xfrm>
            <a:off x="539024" y="2545010"/>
            <a:ext cx="1023003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2800" dirty="0"/>
          </a:p>
          <a:p>
            <a:r>
              <a:rPr lang="it-IT" dirty="0"/>
              <a:t>La docente ha presentato alla classe l’</a:t>
            </a:r>
            <a:r>
              <a:rPr lang="it-IT" dirty="0" err="1"/>
              <a:t>opera“</a:t>
            </a:r>
            <a:r>
              <a:rPr lang="it-IT" b="1" dirty="0" err="1"/>
              <a:t>La</a:t>
            </a:r>
            <a:r>
              <a:rPr lang="it-IT" b="1" dirty="0"/>
              <a:t> zattera di Lampedusa</a:t>
            </a:r>
            <a:r>
              <a:rPr lang="it-IT" dirty="0"/>
              <a:t>” </a:t>
            </a:r>
            <a:r>
              <a:rPr lang="it-IT" sz="2400" i="1" dirty="0"/>
              <a:t>di Jason </a:t>
            </a:r>
            <a:r>
              <a:rPr lang="it-IT" sz="2400" i="1" dirty="0" err="1"/>
              <a:t>deCaires</a:t>
            </a:r>
            <a:r>
              <a:rPr lang="it-IT" sz="2400" i="1" dirty="0"/>
              <a:t>. La scultura rappresenta un gommone con 13 profughi alla deriva, persone realmente sbarcate a </a:t>
            </a:r>
            <a:r>
              <a:rPr lang="it-IT" sz="2400" b="1" i="1" dirty="0"/>
              <a:t>Lanzarote, </a:t>
            </a:r>
            <a:r>
              <a:rPr lang="it-IT" sz="2400" dirty="0"/>
              <a:t>una delle isole spagnole che compongono l’arcipelago delle Canarie. </a:t>
            </a:r>
            <a:r>
              <a:rPr lang="it-IT" sz="2400" i="1" dirty="0"/>
              <a:t>Il titolo dell’opera è dedicato all’isola italiana di </a:t>
            </a:r>
            <a:r>
              <a:rPr lang="it-IT" sz="2400" b="1" i="1" dirty="0"/>
              <a:t>Lampedusa</a:t>
            </a:r>
            <a:r>
              <a:rPr lang="it-IT" sz="2400" i="1" dirty="0"/>
              <a:t>, in quanto meta  “preferita” dai migranti per approdare al continente europeo.</a:t>
            </a:r>
            <a:endParaRPr lang="it-IT" dirty="0"/>
          </a:p>
        </p:txBody>
      </p:sp>
      <p:sp>
        <p:nvSpPr>
          <p:cNvPr id="7" name="Segnaposto contenuto 2"/>
          <p:cNvSpPr txBox="1">
            <a:spLocks/>
          </p:cNvSpPr>
          <p:nvPr/>
        </p:nvSpPr>
        <p:spPr bwMode="auto">
          <a:xfrm>
            <a:off x="594360" y="1906089"/>
            <a:ext cx="10230032" cy="425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211138" indent="-211138" algn="l" defTabSz="849313" rtl="0" eaLnBrk="0" fontAlgn="base" hangingPunct="0">
              <a:lnSpc>
                <a:spcPct val="90000"/>
              </a:lnSpc>
              <a:spcBef>
                <a:spcPts val="9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6588" indent="-211138" algn="l" defTabSz="849313" rtl="0" eaLnBrk="0" fontAlgn="base" hangingPunct="0">
              <a:lnSpc>
                <a:spcPct val="90000"/>
              </a:lnSpc>
              <a:spcBef>
                <a:spcPts val="46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2038" indent="-211138" algn="l" defTabSz="849313" rtl="0" eaLnBrk="0" fontAlgn="base" hangingPunct="0">
              <a:lnSpc>
                <a:spcPct val="90000"/>
              </a:lnSpc>
              <a:spcBef>
                <a:spcPts val="46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7488" indent="-211138" algn="l" defTabSz="849313" rtl="0" eaLnBrk="0" fontAlgn="base" hangingPunct="0">
              <a:lnSpc>
                <a:spcPct val="90000"/>
              </a:lnSpc>
              <a:spcBef>
                <a:spcPts val="46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2938" indent="-211138" algn="l" defTabSz="849313" rtl="0" eaLnBrk="0" fontAlgn="base" hangingPunct="0">
              <a:lnSpc>
                <a:spcPct val="90000"/>
              </a:lnSpc>
              <a:spcBef>
                <a:spcPts val="46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8829" indent="-212621" algn="l" defTabSz="850483" rtl="0" eaLnBrk="1" latinLnBrk="0" hangingPunct="1">
              <a:lnSpc>
                <a:spcPct val="90000"/>
              </a:lnSpc>
              <a:spcBef>
                <a:spcPts val="465"/>
              </a:spcBef>
              <a:buFont typeface="Arial" panose="020B0604020202020204" pitchFamily="34" charset="0"/>
              <a:buChar char="•"/>
              <a:defRPr sz="16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64071" indent="-212621" algn="l" defTabSz="850483" rtl="0" eaLnBrk="1" latinLnBrk="0" hangingPunct="1">
              <a:lnSpc>
                <a:spcPct val="90000"/>
              </a:lnSpc>
              <a:spcBef>
                <a:spcPts val="465"/>
              </a:spcBef>
              <a:buFont typeface="Arial" panose="020B0604020202020204" pitchFamily="34" charset="0"/>
              <a:buChar char="•"/>
              <a:defRPr sz="16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9313" indent="-212621" algn="l" defTabSz="850483" rtl="0" eaLnBrk="1" latinLnBrk="0" hangingPunct="1">
              <a:lnSpc>
                <a:spcPct val="90000"/>
              </a:lnSpc>
              <a:spcBef>
                <a:spcPts val="465"/>
              </a:spcBef>
              <a:buFont typeface="Arial" panose="020B0604020202020204" pitchFamily="34" charset="0"/>
              <a:buChar char="•"/>
              <a:defRPr sz="16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14555" indent="-212621" algn="l" defTabSz="850483" rtl="0" eaLnBrk="1" latinLnBrk="0" hangingPunct="1">
              <a:lnSpc>
                <a:spcPct val="90000"/>
              </a:lnSpc>
              <a:spcBef>
                <a:spcPts val="465"/>
              </a:spcBef>
              <a:buFont typeface="Arial" panose="020B0604020202020204" pitchFamily="34" charset="0"/>
              <a:buChar char="•"/>
              <a:defRPr sz="16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b="1" dirty="0">
                <a:solidFill>
                  <a:srgbClr val="C00000"/>
                </a:solidFill>
              </a:rPr>
              <a:t>COME È STATO SVOLTO IL PROGETTO:</a:t>
            </a:r>
            <a:endParaRPr lang="it-IT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387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487" y="0"/>
            <a:ext cx="11430000" cy="6858000"/>
          </a:xfrm>
          <a:prstGeom prst="rect">
            <a:avLst/>
          </a:prstGeom>
        </p:spPr>
      </p:pic>
      <p:sp>
        <p:nvSpPr>
          <p:cNvPr id="2" name="Rettangolo arrotondato 1"/>
          <p:cNvSpPr/>
          <p:nvPr/>
        </p:nvSpPr>
        <p:spPr>
          <a:xfrm>
            <a:off x="518160" y="1804536"/>
            <a:ext cx="10439399" cy="4337184"/>
          </a:xfrm>
          <a:prstGeom prst="roundRect">
            <a:avLst>
              <a:gd name="adj" fmla="val 4588"/>
            </a:avLst>
          </a:prstGeom>
          <a:gradFill>
            <a:gsLst>
              <a:gs pos="46000">
                <a:schemeClr val="accent1">
                  <a:lumMod val="5000"/>
                  <a:lumOff val="95000"/>
                  <a:alpha val="81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6425430" y="6432052"/>
            <a:ext cx="43989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Prof.ssa Maria Ida Parente</a:t>
            </a:r>
          </a:p>
        </p:txBody>
      </p:sp>
      <p:sp>
        <p:nvSpPr>
          <p:cNvPr id="8" name="Segnaposto contenuto 2"/>
          <p:cNvSpPr>
            <a:spLocks noGrp="1"/>
          </p:cNvSpPr>
          <p:nvPr>
            <p:ph idx="1"/>
          </p:nvPr>
        </p:nvSpPr>
        <p:spPr>
          <a:xfrm>
            <a:off x="1203960" y="1880191"/>
            <a:ext cx="905256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800" dirty="0"/>
              <a:t>        </a:t>
            </a:r>
            <a:r>
              <a:rPr lang="it-IT" sz="2800" i="1" dirty="0"/>
              <a:t>“La zattera di Lampedusa”</a:t>
            </a:r>
            <a:endParaRPr lang="it-IT" sz="2000" dirty="0"/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1800" dirty="0"/>
          </a:p>
          <a:p>
            <a:pPr marL="0" indent="0">
              <a:buNone/>
            </a:pPr>
            <a:endParaRPr lang="it-IT" sz="2400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408" y="2414751"/>
            <a:ext cx="5369176" cy="3579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Segnaposto contenuto 2"/>
          <p:cNvSpPr txBox="1">
            <a:spLocks/>
          </p:cNvSpPr>
          <p:nvPr/>
        </p:nvSpPr>
        <p:spPr bwMode="auto">
          <a:xfrm>
            <a:off x="3764280" y="1285883"/>
            <a:ext cx="409085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11138" indent="-211138" algn="l" defTabSz="849313" rtl="0" eaLnBrk="0" fontAlgn="base" hangingPunct="0">
              <a:lnSpc>
                <a:spcPct val="90000"/>
              </a:lnSpc>
              <a:spcBef>
                <a:spcPts val="9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6588" indent="-211138" algn="l" defTabSz="849313" rtl="0" eaLnBrk="0" fontAlgn="base" hangingPunct="0">
              <a:lnSpc>
                <a:spcPct val="90000"/>
              </a:lnSpc>
              <a:spcBef>
                <a:spcPts val="46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2038" indent="-211138" algn="l" defTabSz="849313" rtl="0" eaLnBrk="0" fontAlgn="base" hangingPunct="0">
              <a:lnSpc>
                <a:spcPct val="90000"/>
              </a:lnSpc>
              <a:spcBef>
                <a:spcPts val="46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7488" indent="-211138" algn="l" defTabSz="849313" rtl="0" eaLnBrk="0" fontAlgn="base" hangingPunct="0">
              <a:lnSpc>
                <a:spcPct val="90000"/>
              </a:lnSpc>
              <a:spcBef>
                <a:spcPts val="46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2938" indent="-211138" algn="l" defTabSz="849313" rtl="0" eaLnBrk="0" fontAlgn="base" hangingPunct="0">
              <a:lnSpc>
                <a:spcPct val="90000"/>
              </a:lnSpc>
              <a:spcBef>
                <a:spcPts val="46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8829" indent="-212621" algn="l" defTabSz="850483" rtl="0" eaLnBrk="1" latinLnBrk="0" hangingPunct="1">
              <a:lnSpc>
                <a:spcPct val="90000"/>
              </a:lnSpc>
              <a:spcBef>
                <a:spcPts val="465"/>
              </a:spcBef>
              <a:buFont typeface="Arial" panose="020B0604020202020204" pitchFamily="34" charset="0"/>
              <a:buChar char="•"/>
              <a:defRPr sz="16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64071" indent="-212621" algn="l" defTabSz="850483" rtl="0" eaLnBrk="1" latinLnBrk="0" hangingPunct="1">
              <a:lnSpc>
                <a:spcPct val="90000"/>
              </a:lnSpc>
              <a:spcBef>
                <a:spcPts val="465"/>
              </a:spcBef>
              <a:buFont typeface="Arial" panose="020B0604020202020204" pitchFamily="34" charset="0"/>
              <a:buChar char="•"/>
              <a:defRPr sz="16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9313" indent="-212621" algn="l" defTabSz="850483" rtl="0" eaLnBrk="1" latinLnBrk="0" hangingPunct="1">
              <a:lnSpc>
                <a:spcPct val="90000"/>
              </a:lnSpc>
              <a:spcBef>
                <a:spcPts val="465"/>
              </a:spcBef>
              <a:buFont typeface="Arial" panose="020B0604020202020204" pitchFamily="34" charset="0"/>
              <a:buChar char="•"/>
              <a:defRPr sz="16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14555" indent="-212621" algn="l" defTabSz="850483" rtl="0" eaLnBrk="1" latinLnBrk="0" hangingPunct="1">
              <a:lnSpc>
                <a:spcPct val="90000"/>
              </a:lnSpc>
              <a:spcBef>
                <a:spcPts val="465"/>
              </a:spcBef>
              <a:buFont typeface="Arial" panose="020B0604020202020204" pitchFamily="34" charset="0"/>
              <a:buChar char="•"/>
              <a:defRPr sz="16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800" b="1" dirty="0">
                <a:solidFill>
                  <a:schemeClr val="bg1"/>
                </a:solidFill>
              </a:rPr>
              <a:t>OPERE D’ARTE UTILIZZATE</a:t>
            </a:r>
            <a:endParaRPr lang="it-IT" sz="20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20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20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20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18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497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487" y="0"/>
            <a:ext cx="11430000" cy="6858000"/>
          </a:xfrm>
          <a:prstGeom prst="rect">
            <a:avLst/>
          </a:prstGeom>
        </p:spPr>
      </p:pic>
      <p:sp>
        <p:nvSpPr>
          <p:cNvPr id="2" name="Rettangolo arrotondato 1"/>
          <p:cNvSpPr/>
          <p:nvPr/>
        </p:nvSpPr>
        <p:spPr>
          <a:xfrm>
            <a:off x="289560" y="1804536"/>
            <a:ext cx="10728960" cy="4443864"/>
          </a:xfrm>
          <a:prstGeom prst="roundRect">
            <a:avLst>
              <a:gd name="adj" fmla="val 4588"/>
            </a:avLst>
          </a:prstGeom>
          <a:gradFill>
            <a:gsLst>
              <a:gs pos="46000">
                <a:schemeClr val="accent1">
                  <a:lumMod val="5000"/>
                  <a:lumOff val="95000"/>
                  <a:alpha val="81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6425430" y="6432052"/>
            <a:ext cx="43989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Prof.ssa Maria Ida Parente</a:t>
            </a:r>
          </a:p>
        </p:txBody>
      </p:sp>
      <p:sp>
        <p:nvSpPr>
          <p:cNvPr id="10" name="Segnaposto contenuto 2"/>
          <p:cNvSpPr>
            <a:spLocks noGrp="1"/>
          </p:cNvSpPr>
          <p:nvPr>
            <p:ph idx="1"/>
          </p:nvPr>
        </p:nvSpPr>
        <p:spPr>
          <a:xfrm>
            <a:off x="539024" y="2545010"/>
            <a:ext cx="1023003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2800" dirty="0"/>
          </a:p>
          <a:p>
            <a:r>
              <a:rPr lang="it-IT" dirty="0"/>
              <a:t>Successivamente è stato presentato anche il dipinto la “</a:t>
            </a:r>
            <a:r>
              <a:rPr lang="it-IT" b="1" dirty="0"/>
              <a:t>Zattera di Medusa</a:t>
            </a:r>
            <a:r>
              <a:rPr lang="it-IT" dirty="0"/>
              <a:t>” (1819) del pittore francese </a:t>
            </a:r>
            <a:r>
              <a:rPr lang="it-IT" b="1" dirty="0"/>
              <a:t>Théodore Géricault</a:t>
            </a:r>
            <a:r>
              <a:rPr lang="it-IT" dirty="0"/>
              <a:t>, esposto al museo del Louvre di Parigi, in Francia e al quale si inspira “</a:t>
            </a:r>
            <a:r>
              <a:rPr lang="it-IT" b="1" dirty="0"/>
              <a:t>La zattera di Lampedusa</a:t>
            </a:r>
            <a:r>
              <a:rPr lang="it-IT" dirty="0"/>
              <a:t>”.</a:t>
            </a:r>
            <a:endParaRPr lang="it-IT" sz="2800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6057EF84-13AD-23FD-568D-85D7EE038600}"/>
              </a:ext>
            </a:extLst>
          </p:cNvPr>
          <p:cNvSpPr txBox="1">
            <a:spLocks/>
          </p:cNvSpPr>
          <p:nvPr/>
        </p:nvSpPr>
        <p:spPr bwMode="auto">
          <a:xfrm>
            <a:off x="594360" y="1906089"/>
            <a:ext cx="10230032" cy="425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211138" indent="-211138" algn="l" defTabSz="849313" rtl="0" eaLnBrk="0" fontAlgn="base" hangingPunct="0">
              <a:lnSpc>
                <a:spcPct val="90000"/>
              </a:lnSpc>
              <a:spcBef>
                <a:spcPts val="9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6588" indent="-211138" algn="l" defTabSz="849313" rtl="0" eaLnBrk="0" fontAlgn="base" hangingPunct="0">
              <a:lnSpc>
                <a:spcPct val="90000"/>
              </a:lnSpc>
              <a:spcBef>
                <a:spcPts val="46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2038" indent="-211138" algn="l" defTabSz="849313" rtl="0" eaLnBrk="0" fontAlgn="base" hangingPunct="0">
              <a:lnSpc>
                <a:spcPct val="90000"/>
              </a:lnSpc>
              <a:spcBef>
                <a:spcPts val="46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7488" indent="-211138" algn="l" defTabSz="849313" rtl="0" eaLnBrk="0" fontAlgn="base" hangingPunct="0">
              <a:lnSpc>
                <a:spcPct val="90000"/>
              </a:lnSpc>
              <a:spcBef>
                <a:spcPts val="46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2938" indent="-211138" algn="l" defTabSz="849313" rtl="0" eaLnBrk="0" fontAlgn="base" hangingPunct="0">
              <a:lnSpc>
                <a:spcPct val="90000"/>
              </a:lnSpc>
              <a:spcBef>
                <a:spcPts val="46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8829" indent="-212621" algn="l" defTabSz="850483" rtl="0" eaLnBrk="1" latinLnBrk="0" hangingPunct="1">
              <a:lnSpc>
                <a:spcPct val="90000"/>
              </a:lnSpc>
              <a:spcBef>
                <a:spcPts val="465"/>
              </a:spcBef>
              <a:buFont typeface="Arial" panose="020B0604020202020204" pitchFamily="34" charset="0"/>
              <a:buChar char="•"/>
              <a:defRPr sz="16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64071" indent="-212621" algn="l" defTabSz="850483" rtl="0" eaLnBrk="1" latinLnBrk="0" hangingPunct="1">
              <a:lnSpc>
                <a:spcPct val="90000"/>
              </a:lnSpc>
              <a:spcBef>
                <a:spcPts val="465"/>
              </a:spcBef>
              <a:buFont typeface="Arial" panose="020B0604020202020204" pitchFamily="34" charset="0"/>
              <a:buChar char="•"/>
              <a:defRPr sz="16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9313" indent="-212621" algn="l" defTabSz="850483" rtl="0" eaLnBrk="1" latinLnBrk="0" hangingPunct="1">
              <a:lnSpc>
                <a:spcPct val="90000"/>
              </a:lnSpc>
              <a:spcBef>
                <a:spcPts val="465"/>
              </a:spcBef>
              <a:buFont typeface="Arial" panose="020B0604020202020204" pitchFamily="34" charset="0"/>
              <a:buChar char="•"/>
              <a:defRPr sz="16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14555" indent="-212621" algn="l" defTabSz="850483" rtl="0" eaLnBrk="1" latinLnBrk="0" hangingPunct="1">
              <a:lnSpc>
                <a:spcPct val="90000"/>
              </a:lnSpc>
              <a:spcBef>
                <a:spcPts val="465"/>
              </a:spcBef>
              <a:buFont typeface="Arial" panose="020B0604020202020204" pitchFamily="34" charset="0"/>
              <a:buChar char="•"/>
              <a:defRPr sz="16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b="1" dirty="0">
                <a:solidFill>
                  <a:srgbClr val="C00000"/>
                </a:solidFill>
              </a:rPr>
              <a:t>COME È STATO SVOLTO IL PROGETTO:</a:t>
            </a:r>
            <a:endParaRPr lang="it-IT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629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487" y="0"/>
            <a:ext cx="11430000" cy="6858000"/>
          </a:xfrm>
          <a:prstGeom prst="rect">
            <a:avLst/>
          </a:prstGeom>
        </p:spPr>
      </p:pic>
      <p:sp>
        <p:nvSpPr>
          <p:cNvPr id="2" name="Rettangolo arrotondato 1"/>
          <p:cNvSpPr/>
          <p:nvPr/>
        </p:nvSpPr>
        <p:spPr>
          <a:xfrm>
            <a:off x="518160" y="1804536"/>
            <a:ext cx="10439399" cy="4337184"/>
          </a:xfrm>
          <a:prstGeom prst="roundRect">
            <a:avLst>
              <a:gd name="adj" fmla="val 4588"/>
            </a:avLst>
          </a:prstGeom>
          <a:gradFill>
            <a:gsLst>
              <a:gs pos="46000">
                <a:schemeClr val="accent1">
                  <a:lumMod val="5000"/>
                  <a:lumOff val="95000"/>
                  <a:alpha val="81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6425430" y="6432052"/>
            <a:ext cx="43989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Prof.ssa Maria Ida Parente</a:t>
            </a:r>
          </a:p>
        </p:txBody>
      </p:sp>
      <p:sp>
        <p:nvSpPr>
          <p:cNvPr id="8" name="Segnaposto contenuto 2"/>
          <p:cNvSpPr>
            <a:spLocks noGrp="1"/>
          </p:cNvSpPr>
          <p:nvPr>
            <p:ph idx="1"/>
          </p:nvPr>
        </p:nvSpPr>
        <p:spPr>
          <a:xfrm>
            <a:off x="1098233" y="1848556"/>
            <a:ext cx="9052560" cy="5146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400" dirty="0"/>
              <a:t>                </a:t>
            </a:r>
            <a:r>
              <a:rPr lang="it-IT" sz="2400" i="1" dirty="0"/>
              <a:t>“La zattera di Medusa”</a:t>
            </a:r>
            <a:endParaRPr lang="it-IT" sz="2400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897" y="2293550"/>
            <a:ext cx="5613093" cy="3741126"/>
          </a:xfrm>
          <a:prstGeom prst="rect">
            <a:avLst/>
          </a:prstGeom>
        </p:spPr>
      </p:pic>
      <p:sp>
        <p:nvSpPr>
          <p:cNvPr id="11" name="Segnaposto contenuto 2"/>
          <p:cNvSpPr txBox="1">
            <a:spLocks/>
          </p:cNvSpPr>
          <p:nvPr/>
        </p:nvSpPr>
        <p:spPr bwMode="auto">
          <a:xfrm>
            <a:off x="3764280" y="1285883"/>
            <a:ext cx="409085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11138" indent="-211138" algn="l" defTabSz="849313" rtl="0" eaLnBrk="0" fontAlgn="base" hangingPunct="0">
              <a:lnSpc>
                <a:spcPct val="90000"/>
              </a:lnSpc>
              <a:spcBef>
                <a:spcPts val="9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6588" indent="-211138" algn="l" defTabSz="849313" rtl="0" eaLnBrk="0" fontAlgn="base" hangingPunct="0">
              <a:lnSpc>
                <a:spcPct val="90000"/>
              </a:lnSpc>
              <a:spcBef>
                <a:spcPts val="46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2038" indent="-211138" algn="l" defTabSz="849313" rtl="0" eaLnBrk="0" fontAlgn="base" hangingPunct="0">
              <a:lnSpc>
                <a:spcPct val="90000"/>
              </a:lnSpc>
              <a:spcBef>
                <a:spcPts val="46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7488" indent="-211138" algn="l" defTabSz="849313" rtl="0" eaLnBrk="0" fontAlgn="base" hangingPunct="0">
              <a:lnSpc>
                <a:spcPct val="90000"/>
              </a:lnSpc>
              <a:spcBef>
                <a:spcPts val="46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2938" indent="-211138" algn="l" defTabSz="849313" rtl="0" eaLnBrk="0" fontAlgn="base" hangingPunct="0">
              <a:lnSpc>
                <a:spcPct val="90000"/>
              </a:lnSpc>
              <a:spcBef>
                <a:spcPts val="46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8829" indent="-212621" algn="l" defTabSz="850483" rtl="0" eaLnBrk="1" latinLnBrk="0" hangingPunct="1">
              <a:lnSpc>
                <a:spcPct val="90000"/>
              </a:lnSpc>
              <a:spcBef>
                <a:spcPts val="465"/>
              </a:spcBef>
              <a:buFont typeface="Arial" panose="020B0604020202020204" pitchFamily="34" charset="0"/>
              <a:buChar char="•"/>
              <a:defRPr sz="16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64071" indent="-212621" algn="l" defTabSz="850483" rtl="0" eaLnBrk="1" latinLnBrk="0" hangingPunct="1">
              <a:lnSpc>
                <a:spcPct val="90000"/>
              </a:lnSpc>
              <a:spcBef>
                <a:spcPts val="465"/>
              </a:spcBef>
              <a:buFont typeface="Arial" panose="020B0604020202020204" pitchFamily="34" charset="0"/>
              <a:buChar char="•"/>
              <a:defRPr sz="16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9313" indent="-212621" algn="l" defTabSz="850483" rtl="0" eaLnBrk="1" latinLnBrk="0" hangingPunct="1">
              <a:lnSpc>
                <a:spcPct val="90000"/>
              </a:lnSpc>
              <a:spcBef>
                <a:spcPts val="465"/>
              </a:spcBef>
              <a:buFont typeface="Arial" panose="020B0604020202020204" pitchFamily="34" charset="0"/>
              <a:buChar char="•"/>
              <a:defRPr sz="16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14555" indent="-212621" algn="l" defTabSz="850483" rtl="0" eaLnBrk="1" latinLnBrk="0" hangingPunct="1">
              <a:lnSpc>
                <a:spcPct val="90000"/>
              </a:lnSpc>
              <a:spcBef>
                <a:spcPts val="465"/>
              </a:spcBef>
              <a:buFont typeface="Arial" panose="020B0604020202020204" pitchFamily="34" charset="0"/>
              <a:buChar char="•"/>
              <a:defRPr sz="16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800" b="1" dirty="0">
                <a:solidFill>
                  <a:schemeClr val="bg1"/>
                </a:solidFill>
              </a:rPr>
              <a:t>OPERE D’ARTE UTILIZZATE</a:t>
            </a:r>
            <a:endParaRPr lang="it-IT" sz="20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20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20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20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18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336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487" y="0"/>
            <a:ext cx="11430000" cy="6858000"/>
          </a:xfrm>
          <a:prstGeom prst="rect">
            <a:avLst/>
          </a:prstGeom>
        </p:spPr>
      </p:pic>
      <p:sp>
        <p:nvSpPr>
          <p:cNvPr id="2" name="Rettangolo arrotondato 1"/>
          <p:cNvSpPr/>
          <p:nvPr/>
        </p:nvSpPr>
        <p:spPr>
          <a:xfrm>
            <a:off x="289560" y="1804536"/>
            <a:ext cx="10728960" cy="4443864"/>
          </a:xfrm>
          <a:prstGeom prst="roundRect">
            <a:avLst>
              <a:gd name="adj" fmla="val 4588"/>
            </a:avLst>
          </a:prstGeom>
          <a:gradFill>
            <a:gsLst>
              <a:gs pos="46000">
                <a:schemeClr val="accent1">
                  <a:lumMod val="5000"/>
                  <a:lumOff val="95000"/>
                  <a:alpha val="81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6425430" y="6432052"/>
            <a:ext cx="43989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Prof.ssa Maria Ida Parente</a:t>
            </a:r>
          </a:p>
        </p:txBody>
      </p:sp>
      <p:sp>
        <p:nvSpPr>
          <p:cNvPr id="10" name="Segnaposto contenuto 2"/>
          <p:cNvSpPr>
            <a:spLocks noGrp="1"/>
          </p:cNvSpPr>
          <p:nvPr>
            <p:ph idx="1"/>
          </p:nvPr>
        </p:nvSpPr>
        <p:spPr>
          <a:xfrm>
            <a:off x="539024" y="2545010"/>
            <a:ext cx="10230032" cy="4525963"/>
          </a:xfrm>
        </p:spPr>
        <p:txBody>
          <a:bodyPr>
            <a:normAutofit/>
          </a:bodyPr>
          <a:lstStyle/>
          <a:p>
            <a:endParaRPr lang="it-IT" dirty="0"/>
          </a:p>
          <a:p>
            <a:r>
              <a:rPr lang="it-IT" dirty="0"/>
              <a:t>Dopo la presentazione delle opere d’arte è seguita una fase di brainstorming in classe ogni studente ha espresso i propri sentimenti e i propri pensieri sulle opere proposte.</a:t>
            </a:r>
            <a:endParaRPr lang="it-IT" sz="2800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0B39A210-BEBB-8A88-1DE0-B7E1F21DB942}"/>
              </a:ext>
            </a:extLst>
          </p:cNvPr>
          <p:cNvSpPr txBox="1">
            <a:spLocks/>
          </p:cNvSpPr>
          <p:nvPr/>
        </p:nvSpPr>
        <p:spPr bwMode="auto">
          <a:xfrm>
            <a:off x="594360" y="1906089"/>
            <a:ext cx="10230032" cy="425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211138" indent="-211138" algn="l" defTabSz="849313" rtl="0" eaLnBrk="0" fontAlgn="base" hangingPunct="0">
              <a:lnSpc>
                <a:spcPct val="90000"/>
              </a:lnSpc>
              <a:spcBef>
                <a:spcPts val="9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6588" indent="-211138" algn="l" defTabSz="849313" rtl="0" eaLnBrk="0" fontAlgn="base" hangingPunct="0">
              <a:lnSpc>
                <a:spcPct val="90000"/>
              </a:lnSpc>
              <a:spcBef>
                <a:spcPts val="46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2038" indent="-211138" algn="l" defTabSz="849313" rtl="0" eaLnBrk="0" fontAlgn="base" hangingPunct="0">
              <a:lnSpc>
                <a:spcPct val="90000"/>
              </a:lnSpc>
              <a:spcBef>
                <a:spcPts val="46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7488" indent="-211138" algn="l" defTabSz="849313" rtl="0" eaLnBrk="0" fontAlgn="base" hangingPunct="0">
              <a:lnSpc>
                <a:spcPct val="90000"/>
              </a:lnSpc>
              <a:spcBef>
                <a:spcPts val="46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2938" indent="-211138" algn="l" defTabSz="849313" rtl="0" eaLnBrk="0" fontAlgn="base" hangingPunct="0">
              <a:lnSpc>
                <a:spcPct val="90000"/>
              </a:lnSpc>
              <a:spcBef>
                <a:spcPts val="46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8829" indent="-212621" algn="l" defTabSz="850483" rtl="0" eaLnBrk="1" latinLnBrk="0" hangingPunct="1">
              <a:lnSpc>
                <a:spcPct val="90000"/>
              </a:lnSpc>
              <a:spcBef>
                <a:spcPts val="465"/>
              </a:spcBef>
              <a:buFont typeface="Arial" panose="020B0604020202020204" pitchFamily="34" charset="0"/>
              <a:buChar char="•"/>
              <a:defRPr sz="16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64071" indent="-212621" algn="l" defTabSz="850483" rtl="0" eaLnBrk="1" latinLnBrk="0" hangingPunct="1">
              <a:lnSpc>
                <a:spcPct val="90000"/>
              </a:lnSpc>
              <a:spcBef>
                <a:spcPts val="465"/>
              </a:spcBef>
              <a:buFont typeface="Arial" panose="020B0604020202020204" pitchFamily="34" charset="0"/>
              <a:buChar char="•"/>
              <a:defRPr sz="16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9313" indent="-212621" algn="l" defTabSz="850483" rtl="0" eaLnBrk="1" latinLnBrk="0" hangingPunct="1">
              <a:lnSpc>
                <a:spcPct val="90000"/>
              </a:lnSpc>
              <a:spcBef>
                <a:spcPts val="465"/>
              </a:spcBef>
              <a:buFont typeface="Arial" panose="020B0604020202020204" pitchFamily="34" charset="0"/>
              <a:buChar char="•"/>
              <a:defRPr sz="16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14555" indent="-212621" algn="l" defTabSz="850483" rtl="0" eaLnBrk="1" latinLnBrk="0" hangingPunct="1">
              <a:lnSpc>
                <a:spcPct val="90000"/>
              </a:lnSpc>
              <a:spcBef>
                <a:spcPts val="465"/>
              </a:spcBef>
              <a:buFont typeface="Arial" panose="020B0604020202020204" pitchFamily="34" charset="0"/>
              <a:buChar char="•"/>
              <a:defRPr sz="16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b="1" dirty="0">
                <a:solidFill>
                  <a:srgbClr val="C00000"/>
                </a:solidFill>
              </a:rPr>
              <a:t>COME È STATO SVOLTO IL PROGETTO:</a:t>
            </a:r>
            <a:endParaRPr lang="it-IT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900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487" y="0"/>
            <a:ext cx="11430000" cy="6858000"/>
          </a:xfrm>
          <a:prstGeom prst="rect">
            <a:avLst/>
          </a:prstGeom>
        </p:spPr>
      </p:pic>
      <p:sp>
        <p:nvSpPr>
          <p:cNvPr id="2" name="Rettangolo arrotondato 1"/>
          <p:cNvSpPr/>
          <p:nvPr/>
        </p:nvSpPr>
        <p:spPr>
          <a:xfrm>
            <a:off x="289560" y="1804536"/>
            <a:ext cx="10728960" cy="4443864"/>
          </a:xfrm>
          <a:prstGeom prst="roundRect">
            <a:avLst>
              <a:gd name="adj" fmla="val 4588"/>
            </a:avLst>
          </a:prstGeom>
          <a:gradFill>
            <a:gsLst>
              <a:gs pos="46000">
                <a:schemeClr val="accent1">
                  <a:lumMod val="5000"/>
                  <a:lumOff val="95000"/>
                  <a:alpha val="81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6425430" y="6432052"/>
            <a:ext cx="43989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Prof.ssa Maria Ida Parente</a:t>
            </a:r>
          </a:p>
        </p:txBody>
      </p:sp>
      <p:sp>
        <p:nvSpPr>
          <p:cNvPr id="7" name="Segnaposto contenuto 2"/>
          <p:cNvSpPr>
            <a:spLocks noGrp="1"/>
          </p:cNvSpPr>
          <p:nvPr>
            <p:ph idx="1"/>
          </p:nvPr>
        </p:nvSpPr>
        <p:spPr>
          <a:xfrm>
            <a:off x="1487368" y="1906089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800" b="1" dirty="0"/>
              <a:t>MATERIALI PRODOTTI IN CLASSE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208" y="2510753"/>
            <a:ext cx="2628292" cy="3504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740" y="2510753"/>
            <a:ext cx="2567068" cy="34227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300" y="2504913"/>
            <a:ext cx="2596668" cy="3462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64103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487" y="0"/>
            <a:ext cx="11430000" cy="6858000"/>
          </a:xfrm>
          <a:prstGeom prst="rect">
            <a:avLst/>
          </a:prstGeom>
        </p:spPr>
      </p:pic>
      <p:sp>
        <p:nvSpPr>
          <p:cNvPr id="2" name="Rettangolo arrotondato 1"/>
          <p:cNvSpPr/>
          <p:nvPr/>
        </p:nvSpPr>
        <p:spPr>
          <a:xfrm>
            <a:off x="289560" y="1804536"/>
            <a:ext cx="10728960" cy="4443864"/>
          </a:xfrm>
          <a:prstGeom prst="roundRect">
            <a:avLst>
              <a:gd name="adj" fmla="val 4588"/>
            </a:avLst>
          </a:prstGeom>
          <a:gradFill>
            <a:gsLst>
              <a:gs pos="46000">
                <a:schemeClr val="accent1">
                  <a:lumMod val="5000"/>
                  <a:lumOff val="95000"/>
                  <a:alpha val="81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6425430" y="6432052"/>
            <a:ext cx="43989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Prof.ssa Maria Ida Parente</a:t>
            </a:r>
          </a:p>
        </p:txBody>
      </p:sp>
      <p:sp>
        <p:nvSpPr>
          <p:cNvPr id="10" name="Segnaposto contenuto 2"/>
          <p:cNvSpPr>
            <a:spLocks noGrp="1"/>
          </p:cNvSpPr>
          <p:nvPr>
            <p:ph idx="1"/>
          </p:nvPr>
        </p:nvSpPr>
        <p:spPr>
          <a:xfrm>
            <a:off x="539024" y="2545010"/>
            <a:ext cx="10230032" cy="4525963"/>
          </a:xfrm>
        </p:spPr>
        <p:txBody>
          <a:bodyPr>
            <a:normAutofit/>
          </a:bodyPr>
          <a:lstStyle/>
          <a:p>
            <a:r>
              <a:rPr lang="it-IT" dirty="0"/>
              <a:t>Gli studenti hanno poi realizzato la propria zattera; ognuno ha rappresentato uno dei migranti e seguendo la schema del modulo precedentemente compilato si è presentato dicendo:</a:t>
            </a:r>
            <a:endParaRPr lang="it-IT" sz="2800" dirty="0"/>
          </a:p>
          <a:p>
            <a:pPr lvl="2"/>
            <a:r>
              <a:rPr lang="it-IT" sz="2800" dirty="0">
                <a:solidFill>
                  <a:srgbClr val="C00000"/>
                </a:solidFill>
              </a:rPr>
              <a:t> il proprio nome</a:t>
            </a:r>
          </a:p>
          <a:p>
            <a:pPr lvl="2"/>
            <a:r>
              <a:rPr lang="it-IT" sz="2800" dirty="0">
                <a:solidFill>
                  <a:srgbClr val="C00000"/>
                </a:solidFill>
              </a:rPr>
              <a:t> la propria età</a:t>
            </a:r>
          </a:p>
          <a:p>
            <a:pPr lvl="2"/>
            <a:r>
              <a:rPr lang="it-IT" sz="2800" dirty="0">
                <a:solidFill>
                  <a:srgbClr val="C00000"/>
                </a:solidFill>
              </a:rPr>
              <a:t> il paese di provenienza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2F2F1D7A-231D-9B93-1B2D-8B58371707E9}"/>
              </a:ext>
            </a:extLst>
          </p:cNvPr>
          <p:cNvSpPr txBox="1">
            <a:spLocks/>
          </p:cNvSpPr>
          <p:nvPr/>
        </p:nvSpPr>
        <p:spPr bwMode="auto">
          <a:xfrm>
            <a:off x="594360" y="1906089"/>
            <a:ext cx="10230032" cy="425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211138" indent="-211138" algn="l" defTabSz="849313" rtl="0" eaLnBrk="0" fontAlgn="base" hangingPunct="0">
              <a:lnSpc>
                <a:spcPct val="90000"/>
              </a:lnSpc>
              <a:spcBef>
                <a:spcPts val="9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6588" indent="-211138" algn="l" defTabSz="849313" rtl="0" eaLnBrk="0" fontAlgn="base" hangingPunct="0">
              <a:lnSpc>
                <a:spcPct val="90000"/>
              </a:lnSpc>
              <a:spcBef>
                <a:spcPts val="46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2038" indent="-211138" algn="l" defTabSz="849313" rtl="0" eaLnBrk="0" fontAlgn="base" hangingPunct="0">
              <a:lnSpc>
                <a:spcPct val="90000"/>
              </a:lnSpc>
              <a:spcBef>
                <a:spcPts val="46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7488" indent="-211138" algn="l" defTabSz="849313" rtl="0" eaLnBrk="0" fontAlgn="base" hangingPunct="0">
              <a:lnSpc>
                <a:spcPct val="90000"/>
              </a:lnSpc>
              <a:spcBef>
                <a:spcPts val="46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2938" indent="-211138" algn="l" defTabSz="849313" rtl="0" eaLnBrk="0" fontAlgn="base" hangingPunct="0">
              <a:lnSpc>
                <a:spcPct val="90000"/>
              </a:lnSpc>
              <a:spcBef>
                <a:spcPts val="46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8829" indent="-212621" algn="l" defTabSz="850483" rtl="0" eaLnBrk="1" latinLnBrk="0" hangingPunct="1">
              <a:lnSpc>
                <a:spcPct val="90000"/>
              </a:lnSpc>
              <a:spcBef>
                <a:spcPts val="465"/>
              </a:spcBef>
              <a:buFont typeface="Arial" panose="020B0604020202020204" pitchFamily="34" charset="0"/>
              <a:buChar char="•"/>
              <a:defRPr sz="16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64071" indent="-212621" algn="l" defTabSz="850483" rtl="0" eaLnBrk="1" latinLnBrk="0" hangingPunct="1">
              <a:lnSpc>
                <a:spcPct val="90000"/>
              </a:lnSpc>
              <a:spcBef>
                <a:spcPts val="465"/>
              </a:spcBef>
              <a:buFont typeface="Arial" panose="020B0604020202020204" pitchFamily="34" charset="0"/>
              <a:buChar char="•"/>
              <a:defRPr sz="16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9313" indent="-212621" algn="l" defTabSz="850483" rtl="0" eaLnBrk="1" latinLnBrk="0" hangingPunct="1">
              <a:lnSpc>
                <a:spcPct val="90000"/>
              </a:lnSpc>
              <a:spcBef>
                <a:spcPts val="465"/>
              </a:spcBef>
              <a:buFont typeface="Arial" panose="020B0604020202020204" pitchFamily="34" charset="0"/>
              <a:buChar char="•"/>
              <a:defRPr sz="16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14555" indent="-212621" algn="l" defTabSz="850483" rtl="0" eaLnBrk="1" latinLnBrk="0" hangingPunct="1">
              <a:lnSpc>
                <a:spcPct val="90000"/>
              </a:lnSpc>
              <a:spcBef>
                <a:spcPts val="465"/>
              </a:spcBef>
              <a:buFont typeface="Arial" panose="020B0604020202020204" pitchFamily="34" charset="0"/>
              <a:buChar char="•"/>
              <a:defRPr sz="16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b="1" dirty="0">
                <a:solidFill>
                  <a:srgbClr val="C00000"/>
                </a:solidFill>
              </a:rPr>
              <a:t>COME È STATO SVOLTO IL PROGETTO:</a:t>
            </a:r>
            <a:endParaRPr lang="it-IT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4251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3657</TotalTime>
  <Words>400</Words>
  <Application>Microsoft Office PowerPoint</Application>
  <PresentationFormat>Personalizzato</PresentationFormat>
  <Paragraphs>59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6" baseType="lpstr">
      <vt:lpstr>Arial</vt:lpstr>
      <vt:lpstr>Arial Rounded MT Bold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</dc:creator>
  <cp:lastModifiedBy>Betta</cp:lastModifiedBy>
  <cp:revision>155</cp:revision>
  <cp:lastPrinted>2022-09-21T09:11:18Z</cp:lastPrinted>
  <dcterms:created xsi:type="dcterms:W3CDTF">2017-09-28T10:31:15Z</dcterms:created>
  <dcterms:modified xsi:type="dcterms:W3CDTF">2024-04-30T08:19:20Z</dcterms:modified>
</cp:coreProperties>
</file>