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2"/>
  </p:handoutMasterIdLst>
  <p:sldIdLst>
    <p:sldId id="261" r:id="rId2"/>
    <p:sldId id="271" r:id="rId3"/>
    <p:sldId id="264" r:id="rId4"/>
    <p:sldId id="268" r:id="rId5"/>
    <p:sldId id="279" r:id="rId6"/>
    <p:sldId id="269" r:id="rId7"/>
    <p:sldId id="278" r:id="rId8"/>
    <p:sldId id="273" r:id="rId9"/>
    <p:sldId id="276" r:id="rId10"/>
    <p:sldId id="277" r:id="rId11"/>
  </p:sldIdLst>
  <p:sldSz cx="11339513" cy="6858000"/>
  <p:notesSz cx="9926638" cy="6797675"/>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BB"/>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2" autoAdjust="0"/>
    <p:restoredTop sz="85267" autoAdjust="0"/>
  </p:normalViewPr>
  <p:slideViewPr>
    <p:cSldViewPr snapToGrid="0">
      <p:cViewPr varScale="1">
        <p:scale>
          <a:sx n="94" d="100"/>
          <a:sy n="94" d="100"/>
        </p:scale>
        <p:origin x="1422" y="30"/>
      </p:cViewPr>
      <p:guideLst>
        <p:guide orient="horz" pos="2160"/>
        <p:guide pos="357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300307" cy="340265"/>
          </a:xfrm>
          <a:prstGeom prst="rect">
            <a:avLst/>
          </a:prstGeom>
        </p:spPr>
        <p:txBody>
          <a:bodyPr vert="horz" lIns="91269" tIns="45635" rIns="91269" bIns="45635"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5624014" y="0"/>
            <a:ext cx="4300307" cy="340265"/>
          </a:xfrm>
          <a:prstGeom prst="rect">
            <a:avLst/>
          </a:prstGeom>
        </p:spPr>
        <p:txBody>
          <a:bodyPr vert="horz" lIns="91269" tIns="45635" rIns="91269" bIns="45635" rtlCol="0"/>
          <a:lstStyle>
            <a:lvl1pPr algn="r" eaLnBrk="1" fontAlgn="auto" hangingPunct="1">
              <a:spcBef>
                <a:spcPts val="0"/>
              </a:spcBef>
              <a:spcAft>
                <a:spcPts val="0"/>
              </a:spcAft>
              <a:defRPr sz="1200">
                <a:latin typeface="+mn-lt"/>
              </a:defRPr>
            </a:lvl1pPr>
          </a:lstStyle>
          <a:p>
            <a:pPr>
              <a:defRPr/>
            </a:pPr>
            <a:fld id="{DF5C6B8C-E5B6-4692-8176-A8D01B73D23E}" type="datetimeFigureOut">
              <a:rPr lang="it-IT"/>
              <a:pPr>
                <a:defRPr/>
              </a:pPr>
              <a:t>30/04/2024</a:t>
            </a:fld>
            <a:endParaRPr lang="it-IT"/>
          </a:p>
        </p:txBody>
      </p:sp>
      <p:sp>
        <p:nvSpPr>
          <p:cNvPr id="4" name="Segnaposto piè di pagina 3"/>
          <p:cNvSpPr>
            <a:spLocks noGrp="1"/>
          </p:cNvSpPr>
          <p:nvPr>
            <p:ph type="ftr" sz="quarter" idx="2"/>
          </p:nvPr>
        </p:nvSpPr>
        <p:spPr>
          <a:xfrm>
            <a:off x="1" y="6457410"/>
            <a:ext cx="4300307" cy="340265"/>
          </a:xfrm>
          <a:prstGeom prst="rect">
            <a:avLst/>
          </a:prstGeom>
        </p:spPr>
        <p:txBody>
          <a:bodyPr vert="horz" lIns="91269" tIns="45635" rIns="91269" bIns="45635" rtlCol="0" anchor="b"/>
          <a:lstStyle>
            <a:lvl1pPr algn="l" eaLnBrk="1" fontAlgn="auto" hangingPunct="1">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5624014" y="6457410"/>
            <a:ext cx="4300307" cy="340265"/>
          </a:xfrm>
          <a:prstGeom prst="rect">
            <a:avLst/>
          </a:prstGeom>
        </p:spPr>
        <p:txBody>
          <a:bodyPr vert="horz" lIns="91269" tIns="45635" rIns="91269" bIns="45635" rtlCol="0" anchor="b"/>
          <a:lstStyle>
            <a:lvl1pPr algn="r" eaLnBrk="1" fontAlgn="auto" hangingPunct="1">
              <a:spcBef>
                <a:spcPts val="0"/>
              </a:spcBef>
              <a:spcAft>
                <a:spcPts val="0"/>
              </a:spcAft>
              <a:defRPr sz="1200">
                <a:latin typeface="+mn-lt"/>
              </a:defRPr>
            </a:lvl1pPr>
          </a:lstStyle>
          <a:p>
            <a:pPr>
              <a:defRPr/>
            </a:pPr>
            <a:fld id="{6E814513-D66E-4906-B365-D8C34FA0702B}" type="slidenum">
              <a:rPr lang="it-IT"/>
              <a:pPr>
                <a:defRPr/>
              </a:pPr>
              <a:t>‹N›</a:t>
            </a:fld>
            <a:endParaRPr lang="it-IT"/>
          </a:p>
        </p:txBody>
      </p:sp>
    </p:spTree>
    <p:extLst>
      <p:ext uri="{BB962C8B-B14F-4D97-AF65-F5344CB8AC3E}">
        <p14:creationId xmlns:p14="http://schemas.microsoft.com/office/powerpoint/2010/main" val="24151742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417439" y="1122363"/>
            <a:ext cx="8504635" cy="2387600"/>
          </a:xfrm>
        </p:spPr>
        <p:txBody>
          <a:bodyPr anchor="b"/>
          <a:lstStyle>
            <a:lvl1pPr algn="ctr">
              <a:defRPr sz="5581"/>
            </a:lvl1pPr>
          </a:lstStyle>
          <a:p>
            <a:r>
              <a:rPr lang="it-IT"/>
              <a:t>Fare clic per modificare lo stile del titolo</a:t>
            </a:r>
            <a:endParaRPr lang="en-US" dirty="0"/>
          </a:p>
        </p:txBody>
      </p:sp>
      <p:sp>
        <p:nvSpPr>
          <p:cNvPr id="3" name="Subtitle 2"/>
          <p:cNvSpPr>
            <a:spLocks noGrp="1"/>
          </p:cNvSpPr>
          <p:nvPr>
            <p:ph type="subTitle" idx="1"/>
          </p:nvPr>
        </p:nvSpPr>
        <p:spPr>
          <a:xfrm>
            <a:off x="1417439" y="3602038"/>
            <a:ext cx="8504635" cy="1655762"/>
          </a:xfrm>
        </p:spPr>
        <p:txBody>
          <a:bodyPr/>
          <a:lstStyle>
            <a:lvl1pPr marL="0" indent="0" algn="ctr">
              <a:buNone/>
              <a:defRPr sz="2232"/>
            </a:lvl1pPr>
            <a:lvl2pPr marL="425242" indent="0" algn="ctr">
              <a:buNone/>
              <a:defRPr sz="1860"/>
            </a:lvl2pPr>
            <a:lvl3pPr marL="850483" indent="0" algn="ctr">
              <a:buNone/>
              <a:defRPr sz="1674"/>
            </a:lvl3pPr>
            <a:lvl4pPr marL="1275725" indent="0" algn="ctr">
              <a:buNone/>
              <a:defRPr sz="1488"/>
            </a:lvl4pPr>
            <a:lvl5pPr marL="1700967" indent="0" algn="ctr">
              <a:buNone/>
              <a:defRPr sz="1488"/>
            </a:lvl5pPr>
            <a:lvl6pPr marL="2126209" indent="0" algn="ctr">
              <a:buNone/>
              <a:defRPr sz="1488"/>
            </a:lvl6pPr>
            <a:lvl7pPr marL="2551450" indent="0" algn="ctr">
              <a:buNone/>
              <a:defRPr sz="1488"/>
            </a:lvl7pPr>
            <a:lvl8pPr marL="2976692" indent="0" algn="ctr">
              <a:buNone/>
              <a:defRPr sz="1488"/>
            </a:lvl8pPr>
            <a:lvl9pPr marL="3401934" indent="0" algn="ctr">
              <a:buNone/>
              <a:defRPr sz="1488"/>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1EA55163-5C45-4134-B770-0C8A83699178}"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3ACB201-0643-4FBE-AF98-1C6C0ED910EA}" type="slidenum">
              <a:rPr lang="it-IT"/>
              <a:pPr>
                <a:defRPr/>
              </a:pPr>
              <a:t>‹N›</a:t>
            </a:fld>
            <a:endParaRPr lang="it-IT"/>
          </a:p>
        </p:txBody>
      </p:sp>
    </p:spTree>
    <p:extLst>
      <p:ext uri="{BB962C8B-B14F-4D97-AF65-F5344CB8AC3E}">
        <p14:creationId xmlns:p14="http://schemas.microsoft.com/office/powerpoint/2010/main" val="407305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BFAB5C0C-0550-4CFC-A5ED-EE8675A59FD2}"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99B3BEE-C3A2-450D-839A-98CF80FE0773}" type="slidenum">
              <a:rPr lang="it-IT"/>
              <a:pPr>
                <a:defRPr/>
              </a:pPr>
              <a:t>‹N›</a:t>
            </a:fld>
            <a:endParaRPr lang="it-IT"/>
          </a:p>
        </p:txBody>
      </p:sp>
    </p:spTree>
    <p:extLst>
      <p:ext uri="{BB962C8B-B14F-4D97-AF65-F5344CB8AC3E}">
        <p14:creationId xmlns:p14="http://schemas.microsoft.com/office/powerpoint/2010/main" val="50652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4839" y="365125"/>
            <a:ext cx="2445082"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779591" y="365125"/>
            <a:ext cx="7193504"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FC1C7285-DBD2-41F7-9541-EB9DC0119DC1}"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FD3A85E0-707B-4429-B2F5-E386840BF4D3}" type="slidenum">
              <a:rPr lang="it-IT"/>
              <a:pPr>
                <a:defRPr/>
              </a:pPr>
              <a:t>‹N›</a:t>
            </a:fld>
            <a:endParaRPr lang="it-IT"/>
          </a:p>
        </p:txBody>
      </p:sp>
    </p:spTree>
    <p:extLst>
      <p:ext uri="{BB962C8B-B14F-4D97-AF65-F5344CB8AC3E}">
        <p14:creationId xmlns:p14="http://schemas.microsoft.com/office/powerpoint/2010/main" val="1495778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6C52EBF2-C048-476F-A447-7974718A6FBE}"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A142833-AACD-4A20-9E76-D48AA7FC9898}" type="slidenum">
              <a:rPr lang="it-IT"/>
              <a:pPr>
                <a:defRPr/>
              </a:pPr>
              <a:t>‹N›</a:t>
            </a:fld>
            <a:endParaRPr lang="it-IT"/>
          </a:p>
        </p:txBody>
      </p:sp>
    </p:spTree>
    <p:extLst>
      <p:ext uri="{BB962C8B-B14F-4D97-AF65-F5344CB8AC3E}">
        <p14:creationId xmlns:p14="http://schemas.microsoft.com/office/powerpoint/2010/main" val="31333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73686" y="1709739"/>
            <a:ext cx="9780330" cy="2852737"/>
          </a:xfrm>
        </p:spPr>
        <p:txBody>
          <a:bodyPr anchor="b"/>
          <a:lstStyle>
            <a:lvl1pPr>
              <a:defRPr sz="5581"/>
            </a:lvl1pPr>
          </a:lstStyle>
          <a:p>
            <a:r>
              <a:rPr lang="it-IT"/>
              <a:t>Fare clic per modificare lo stile del titolo</a:t>
            </a:r>
            <a:endParaRPr lang="en-US" dirty="0"/>
          </a:p>
        </p:txBody>
      </p:sp>
      <p:sp>
        <p:nvSpPr>
          <p:cNvPr id="3" name="Text Placeholder 2"/>
          <p:cNvSpPr>
            <a:spLocks noGrp="1"/>
          </p:cNvSpPr>
          <p:nvPr>
            <p:ph type="body" idx="1"/>
          </p:nvPr>
        </p:nvSpPr>
        <p:spPr>
          <a:xfrm>
            <a:off x="773686" y="4589464"/>
            <a:ext cx="9780330" cy="1500187"/>
          </a:xfrm>
        </p:spPr>
        <p:txBody>
          <a:bodyPr/>
          <a:lstStyle>
            <a:lvl1pPr marL="0" indent="0">
              <a:buNone/>
              <a:defRPr sz="2232">
                <a:solidFill>
                  <a:schemeClr val="tx1">
                    <a:tint val="75000"/>
                  </a:schemeClr>
                </a:solidFill>
              </a:defRPr>
            </a:lvl1pPr>
            <a:lvl2pPr marL="425242" indent="0">
              <a:buNone/>
              <a:defRPr sz="1860">
                <a:solidFill>
                  <a:schemeClr val="tx1">
                    <a:tint val="75000"/>
                  </a:schemeClr>
                </a:solidFill>
              </a:defRPr>
            </a:lvl2pPr>
            <a:lvl3pPr marL="850483" indent="0">
              <a:buNone/>
              <a:defRPr sz="1674">
                <a:solidFill>
                  <a:schemeClr val="tx1">
                    <a:tint val="75000"/>
                  </a:schemeClr>
                </a:solidFill>
              </a:defRPr>
            </a:lvl3pPr>
            <a:lvl4pPr marL="1275725" indent="0">
              <a:buNone/>
              <a:defRPr sz="1488">
                <a:solidFill>
                  <a:schemeClr val="tx1">
                    <a:tint val="75000"/>
                  </a:schemeClr>
                </a:solidFill>
              </a:defRPr>
            </a:lvl4pPr>
            <a:lvl5pPr marL="1700967" indent="0">
              <a:buNone/>
              <a:defRPr sz="1488">
                <a:solidFill>
                  <a:schemeClr val="tx1">
                    <a:tint val="75000"/>
                  </a:schemeClr>
                </a:solidFill>
              </a:defRPr>
            </a:lvl5pPr>
            <a:lvl6pPr marL="2126209" indent="0">
              <a:buNone/>
              <a:defRPr sz="1488">
                <a:solidFill>
                  <a:schemeClr val="tx1">
                    <a:tint val="75000"/>
                  </a:schemeClr>
                </a:solidFill>
              </a:defRPr>
            </a:lvl6pPr>
            <a:lvl7pPr marL="2551450" indent="0">
              <a:buNone/>
              <a:defRPr sz="1488">
                <a:solidFill>
                  <a:schemeClr val="tx1">
                    <a:tint val="75000"/>
                  </a:schemeClr>
                </a:solidFill>
              </a:defRPr>
            </a:lvl7pPr>
            <a:lvl8pPr marL="2976692" indent="0">
              <a:buNone/>
              <a:defRPr sz="1488">
                <a:solidFill>
                  <a:schemeClr val="tx1">
                    <a:tint val="75000"/>
                  </a:schemeClr>
                </a:solidFill>
              </a:defRPr>
            </a:lvl8pPr>
            <a:lvl9pPr marL="3401934" indent="0">
              <a:buNone/>
              <a:defRPr sz="1488">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lvl1pPr>
              <a:defRPr/>
            </a:lvl1pPr>
          </a:lstStyle>
          <a:p>
            <a:pPr>
              <a:defRPr/>
            </a:pPr>
            <a:fld id="{4E509AD2-8B20-41A5-B170-F092D37835D6}" type="datetimeFigureOut">
              <a:rPr lang="it-IT"/>
              <a:pPr>
                <a:defRPr/>
              </a:pPr>
              <a:t>30/04/2024</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AC969B1-5D77-4C09-AD98-FF7D106D2C57}" type="slidenum">
              <a:rPr lang="it-IT"/>
              <a:pPr>
                <a:defRPr/>
              </a:pPr>
              <a:t>‹N›</a:t>
            </a:fld>
            <a:endParaRPr lang="it-IT"/>
          </a:p>
        </p:txBody>
      </p:sp>
    </p:spTree>
    <p:extLst>
      <p:ext uri="{BB962C8B-B14F-4D97-AF65-F5344CB8AC3E}">
        <p14:creationId xmlns:p14="http://schemas.microsoft.com/office/powerpoint/2010/main" val="371600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779592" y="1825625"/>
            <a:ext cx="4819293"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740628" y="1825625"/>
            <a:ext cx="4819293"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3490D3E3-0C57-4B90-89BE-B86838D593D8}" type="datetimeFigureOut">
              <a:rPr lang="it-IT"/>
              <a:pPr>
                <a:defRPr/>
              </a:pPr>
              <a:t>30/04/2024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0D5BA75E-DF1D-40E0-8F10-2ED87E6990BC}" type="slidenum">
              <a:rPr lang="it-IT"/>
              <a:pPr>
                <a:defRPr/>
              </a:pPr>
              <a:t>‹N›</a:t>
            </a:fld>
            <a:endParaRPr lang="it-IT"/>
          </a:p>
        </p:txBody>
      </p:sp>
    </p:spTree>
    <p:extLst>
      <p:ext uri="{BB962C8B-B14F-4D97-AF65-F5344CB8AC3E}">
        <p14:creationId xmlns:p14="http://schemas.microsoft.com/office/powerpoint/2010/main" val="347787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81068" y="365126"/>
            <a:ext cx="978033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781069" y="1681163"/>
            <a:ext cx="4797145" cy="823912"/>
          </a:xfrm>
        </p:spPr>
        <p:txBody>
          <a:bodyPr anchor="b"/>
          <a:lstStyle>
            <a:lvl1pPr marL="0" indent="0">
              <a:buNone/>
              <a:defRPr sz="2232" b="1"/>
            </a:lvl1pPr>
            <a:lvl2pPr marL="425242" indent="0">
              <a:buNone/>
              <a:defRPr sz="1860" b="1"/>
            </a:lvl2pPr>
            <a:lvl3pPr marL="850483" indent="0">
              <a:buNone/>
              <a:defRPr sz="1674" b="1"/>
            </a:lvl3pPr>
            <a:lvl4pPr marL="1275725" indent="0">
              <a:buNone/>
              <a:defRPr sz="1488" b="1"/>
            </a:lvl4pPr>
            <a:lvl5pPr marL="1700967" indent="0">
              <a:buNone/>
              <a:defRPr sz="1488" b="1"/>
            </a:lvl5pPr>
            <a:lvl6pPr marL="2126209" indent="0">
              <a:buNone/>
              <a:defRPr sz="1488" b="1"/>
            </a:lvl6pPr>
            <a:lvl7pPr marL="2551450" indent="0">
              <a:buNone/>
              <a:defRPr sz="1488" b="1"/>
            </a:lvl7pPr>
            <a:lvl8pPr marL="2976692" indent="0">
              <a:buNone/>
              <a:defRPr sz="1488" b="1"/>
            </a:lvl8pPr>
            <a:lvl9pPr marL="3401934" indent="0">
              <a:buNone/>
              <a:defRPr sz="1488" b="1"/>
            </a:lvl9pPr>
          </a:lstStyle>
          <a:p>
            <a:pPr lvl="0"/>
            <a:r>
              <a:rPr lang="it-IT"/>
              <a:t>Fare clic per modificare stili del testo dello schema</a:t>
            </a:r>
          </a:p>
        </p:txBody>
      </p:sp>
      <p:sp>
        <p:nvSpPr>
          <p:cNvPr id="4" name="Content Placeholder 3"/>
          <p:cNvSpPr>
            <a:spLocks noGrp="1"/>
          </p:cNvSpPr>
          <p:nvPr>
            <p:ph sz="half" idx="2"/>
          </p:nvPr>
        </p:nvSpPr>
        <p:spPr>
          <a:xfrm>
            <a:off x="781069" y="2505075"/>
            <a:ext cx="4797145"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740628" y="1681163"/>
            <a:ext cx="4820770" cy="823912"/>
          </a:xfrm>
        </p:spPr>
        <p:txBody>
          <a:bodyPr anchor="b"/>
          <a:lstStyle>
            <a:lvl1pPr marL="0" indent="0">
              <a:buNone/>
              <a:defRPr sz="2232" b="1"/>
            </a:lvl1pPr>
            <a:lvl2pPr marL="425242" indent="0">
              <a:buNone/>
              <a:defRPr sz="1860" b="1"/>
            </a:lvl2pPr>
            <a:lvl3pPr marL="850483" indent="0">
              <a:buNone/>
              <a:defRPr sz="1674" b="1"/>
            </a:lvl3pPr>
            <a:lvl4pPr marL="1275725" indent="0">
              <a:buNone/>
              <a:defRPr sz="1488" b="1"/>
            </a:lvl4pPr>
            <a:lvl5pPr marL="1700967" indent="0">
              <a:buNone/>
              <a:defRPr sz="1488" b="1"/>
            </a:lvl5pPr>
            <a:lvl6pPr marL="2126209" indent="0">
              <a:buNone/>
              <a:defRPr sz="1488" b="1"/>
            </a:lvl6pPr>
            <a:lvl7pPr marL="2551450" indent="0">
              <a:buNone/>
              <a:defRPr sz="1488" b="1"/>
            </a:lvl7pPr>
            <a:lvl8pPr marL="2976692" indent="0">
              <a:buNone/>
              <a:defRPr sz="1488" b="1"/>
            </a:lvl8pPr>
            <a:lvl9pPr marL="3401934" indent="0">
              <a:buNone/>
              <a:defRPr sz="1488" b="1"/>
            </a:lvl9pPr>
          </a:lstStyle>
          <a:p>
            <a:pPr lvl="0"/>
            <a:r>
              <a:rPr lang="it-IT"/>
              <a:t>Fare clic per modificare stili del testo dello schema</a:t>
            </a:r>
          </a:p>
        </p:txBody>
      </p:sp>
      <p:sp>
        <p:nvSpPr>
          <p:cNvPr id="6" name="Content Placeholder 5"/>
          <p:cNvSpPr>
            <a:spLocks noGrp="1"/>
          </p:cNvSpPr>
          <p:nvPr>
            <p:ph sz="quarter" idx="4"/>
          </p:nvPr>
        </p:nvSpPr>
        <p:spPr>
          <a:xfrm>
            <a:off x="5740628" y="2505075"/>
            <a:ext cx="482077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fld id="{4BD41752-A5C9-4016-BE21-8184274F89FA}" type="datetimeFigureOut">
              <a:rPr lang="it-IT"/>
              <a:pPr>
                <a:defRPr/>
              </a:pPr>
              <a:t>30/04/2024</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28BA0AF8-B3C8-40B2-8130-C1BDA637F827}" type="slidenum">
              <a:rPr lang="it-IT"/>
              <a:pPr>
                <a:defRPr/>
              </a:pPr>
              <a:t>‹N›</a:t>
            </a:fld>
            <a:endParaRPr lang="it-IT"/>
          </a:p>
        </p:txBody>
      </p:sp>
    </p:spTree>
    <p:extLst>
      <p:ext uri="{BB962C8B-B14F-4D97-AF65-F5344CB8AC3E}">
        <p14:creationId xmlns:p14="http://schemas.microsoft.com/office/powerpoint/2010/main" val="195151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pPr>
              <a:defRPr/>
            </a:pPr>
            <a:fld id="{94D5A07D-9957-47E9-8FA4-FE2D53184DB2}" type="datetimeFigureOut">
              <a:rPr lang="it-IT"/>
              <a:pPr>
                <a:defRPr/>
              </a:pPr>
              <a:t>30/04/2024</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A793DBD-7778-4132-87BE-7B6EFDFF3E08}" type="slidenum">
              <a:rPr lang="it-IT"/>
              <a:pPr>
                <a:defRPr/>
              </a:pPr>
              <a:t>‹N›</a:t>
            </a:fld>
            <a:endParaRPr lang="it-IT"/>
          </a:p>
        </p:txBody>
      </p:sp>
    </p:spTree>
    <p:extLst>
      <p:ext uri="{BB962C8B-B14F-4D97-AF65-F5344CB8AC3E}">
        <p14:creationId xmlns:p14="http://schemas.microsoft.com/office/powerpoint/2010/main" val="169798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00CE95-479A-4084-AC22-612045D9F829}" type="datetimeFigureOut">
              <a:rPr lang="it-IT"/>
              <a:pPr>
                <a:defRPr/>
              </a:pPr>
              <a:t>30/04/2024</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BD3E3B0E-AF78-4155-9EBF-17E905195439}" type="slidenum">
              <a:rPr lang="it-IT"/>
              <a:pPr>
                <a:defRPr/>
              </a:pPr>
              <a:t>‹N›</a:t>
            </a:fld>
            <a:endParaRPr lang="it-IT"/>
          </a:p>
        </p:txBody>
      </p:sp>
    </p:spTree>
    <p:extLst>
      <p:ext uri="{BB962C8B-B14F-4D97-AF65-F5344CB8AC3E}">
        <p14:creationId xmlns:p14="http://schemas.microsoft.com/office/powerpoint/2010/main" val="300276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1069" y="457200"/>
            <a:ext cx="3657288" cy="1600200"/>
          </a:xfrm>
        </p:spPr>
        <p:txBody>
          <a:bodyPr anchor="b"/>
          <a:lstStyle>
            <a:lvl1pPr>
              <a:defRPr sz="2976"/>
            </a:lvl1pPr>
          </a:lstStyle>
          <a:p>
            <a:r>
              <a:rPr lang="it-IT"/>
              <a:t>Fare clic per modificare lo stile del titolo</a:t>
            </a:r>
            <a:endParaRPr lang="en-US" dirty="0"/>
          </a:p>
        </p:txBody>
      </p:sp>
      <p:sp>
        <p:nvSpPr>
          <p:cNvPr id="3" name="Content Placeholder 2"/>
          <p:cNvSpPr>
            <a:spLocks noGrp="1"/>
          </p:cNvSpPr>
          <p:nvPr>
            <p:ph idx="1"/>
          </p:nvPr>
        </p:nvSpPr>
        <p:spPr>
          <a:xfrm>
            <a:off x="4820770" y="987426"/>
            <a:ext cx="5740628" cy="4873625"/>
          </a:xfrm>
        </p:spPr>
        <p:txBody>
          <a:bodyPr/>
          <a:lstStyle>
            <a:lvl1pPr>
              <a:defRPr sz="2976"/>
            </a:lvl1pPr>
            <a:lvl2pPr>
              <a:defRPr sz="2604"/>
            </a:lvl2pPr>
            <a:lvl3pPr>
              <a:defRPr sz="2232"/>
            </a:lvl3pPr>
            <a:lvl4pPr>
              <a:defRPr sz="1860"/>
            </a:lvl4pPr>
            <a:lvl5pPr>
              <a:defRPr sz="1860"/>
            </a:lvl5pPr>
            <a:lvl6pPr>
              <a:defRPr sz="1860"/>
            </a:lvl6pPr>
            <a:lvl7pPr>
              <a:defRPr sz="1860"/>
            </a:lvl7pPr>
            <a:lvl8pPr>
              <a:defRPr sz="1860"/>
            </a:lvl8pPr>
            <a:lvl9pPr>
              <a:defRPr sz="186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81069" y="2057400"/>
            <a:ext cx="3657288" cy="3811588"/>
          </a:xfrm>
        </p:spPr>
        <p:txBody>
          <a:bodyPr/>
          <a:lstStyle>
            <a:lvl1pPr marL="0" indent="0">
              <a:buNone/>
              <a:defRPr sz="1488"/>
            </a:lvl1pPr>
            <a:lvl2pPr marL="425242" indent="0">
              <a:buNone/>
              <a:defRPr sz="1302"/>
            </a:lvl2pPr>
            <a:lvl3pPr marL="850483" indent="0">
              <a:buNone/>
              <a:defRPr sz="1116"/>
            </a:lvl3pPr>
            <a:lvl4pPr marL="1275725" indent="0">
              <a:buNone/>
              <a:defRPr sz="930"/>
            </a:lvl4pPr>
            <a:lvl5pPr marL="1700967" indent="0">
              <a:buNone/>
              <a:defRPr sz="930"/>
            </a:lvl5pPr>
            <a:lvl6pPr marL="2126209" indent="0">
              <a:buNone/>
              <a:defRPr sz="930"/>
            </a:lvl6pPr>
            <a:lvl7pPr marL="2551450" indent="0">
              <a:buNone/>
              <a:defRPr sz="930"/>
            </a:lvl7pPr>
            <a:lvl8pPr marL="2976692" indent="0">
              <a:buNone/>
              <a:defRPr sz="930"/>
            </a:lvl8pPr>
            <a:lvl9pPr marL="3401934" indent="0">
              <a:buNone/>
              <a:defRPr sz="93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73161A79-9328-420E-BF58-09413995F89F}" type="datetimeFigureOut">
              <a:rPr lang="it-IT"/>
              <a:pPr>
                <a:defRPr/>
              </a:pPr>
              <a:t>30/04/2024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83ACFDAC-CE24-4239-8C4E-DC5650BB3082}" type="slidenum">
              <a:rPr lang="it-IT"/>
              <a:pPr>
                <a:defRPr/>
              </a:pPr>
              <a:t>‹N›</a:t>
            </a:fld>
            <a:endParaRPr lang="it-IT"/>
          </a:p>
        </p:txBody>
      </p:sp>
    </p:spTree>
    <p:extLst>
      <p:ext uri="{BB962C8B-B14F-4D97-AF65-F5344CB8AC3E}">
        <p14:creationId xmlns:p14="http://schemas.microsoft.com/office/powerpoint/2010/main" val="329348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81069" y="457200"/>
            <a:ext cx="3657288" cy="1600200"/>
          </a:xfrm>
        </p:spPr>
        <p:txBody>
          <a:bodyPr anchor="b"/>
          <a:lstStyle>
            <a:lvl1pPr>
              <a:defRPr sz="2976"/>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820770" y="987426"/>
            <a:ext cx="5740628" cy="4873625"/>
          </a:xfrm>
        </p:spPr>
        <p:txBody>
          <a:bodyPr rtlCol="0">
            <a:normAutofit/>
          </a:bodyPr>
          <a:lstStyle>
            <a:lvl1pPr marL="0" indent="0">
              <a:buNone/>
              <a:defRPr sz="2976"/>
            </a:lvl1pPr>
            <a:lvl2pPr marL="425242" indent="0">
              <a:buNone/>
              <a:defRPr sz="2604"/>
            </a:lvl2pPr>
            <a:lvl3pPr marL="850483" indent="0">
              <a:buNone/>
              <a:defRPr sz="2232"/>
            </a:lvl3pPr>
            <a:lvl4pPr marL="1275725" indent="0">
              <a:buNone/>
              <a:defRPr sz="1860"/>
            </a:lvl4pPr>
            <a:lvl5pPr marL="1700967" indent="0">
              <a:buNone/>
              <a:defRPr sz="1860"/>
            </a:lvl5pPr>
            <a:lvl6pPr marL="2126209" indent="0">
              <a:buNone/>
              <a:defRPr sz="1860"/>
            </a:lvl6pPr>
            <a:lvl7pPr marL="2551450" indent="0">
              <a:buNone/>
              <a:defRPr sz="1860"/>
            </a:lvl7pPr>
            <a:lvl8pPr marL="2976692" indent="0">
              <a:buNone/>
              <a:defRPr sz="1860"/>
            </a:lvl8pPr>
            <a:lvl9pPr marL="3401934" indent="0">
              <a:buNone/>
              <a:defRPr sz="186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781069" y="2057400"/>
            <a:ext cx="3657288" cy="3811588"/>
          </a:xfrm>
        </p:spPr>
        <p:txBody>
          <a:bodyPr/>
          <a:lstStyle>
            <a:lvl1pPr marL="0" indent="0">
              <a:buNone/>
              <a:defRPr sz="1488"/>
            </a:lvl1pPr>
            <a:lvl2pPr marL="425242" indent="0">
              <a:buNone/>
              <a:defRPr sz="1302"/>
            </a:lvl2pPr>
            <a:lvl3pPr marL="850483" indent="0">
              <a:buNone/>
              <a:defRPr sz="1116"/>
            </a:lvl3pPr>
            <a:lvl4pPr marL="1275725" indent="0">
              <a:buNone/>
              <a:defRPr sz="930"/>
            </a:lvl4pPr>
            <a:lvl5pPr marL="1700967" indent="0">
              <a:buNone/>
              <a:defRPr sz="930"/>
            </a:lvl5pPr>
            <a:lvl6pPr marL="2126209" indent="0">
              <a:buNone/>
              <a:defRPr sz="930"/>
            </a:lvl6pPr>
            <a:lvl7pPr marL="2551450" indent="0">
              <a:buNone/>
              <a:defRPr sz="930"/>
            </a:lvl7pPr>
            <a:lvl8pPr marL="2976692" indent="0">
              <a:buNone/>
              <a:defRPr sz="930"/>
            </a:lvl8pPr>
            <a:lvl9pPr marL="3401934" indent="0">
              <a:buNone/>
              <a:defRPr sz="93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fld id="{92E0D1C6-C5EC-40D2-B031-0E2272431843}" type="datetimeFigureOut">
              <a:rPr lang="it-IT"/>
              <a:pPr>
                <a:defRPr/>
              </a:pPr>
              <a:t>30/04/2024</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992CE97-1759-403B-A5FE-C81E11D9A6DE}" type="slidenum">
              <a:rPr lang="it-IT"/>
              <a:pPr>
                <a:defRPr/>
              </a:pPr>
              <a:t>‹N›</a:t>
            </a:fld>
            <a:endParaRPr lang="it-IT"/>
          </a:p>
        </p:txBody>
      </p:sp>
    </p:spTree>
    <p:extLst>
      <p:ext uri="{BB962C8B-B14F-4D97-AF65-F5344CB8AC3E}">
        <p14:creationId xmlns:p14="http://schemas.microsoft.com/office/powerpoint/2010/main" val="4265693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9463" y="365125"/>
            <a:ext cx="978058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endParaRPr lang="en-US"/>
          </a:p>
        </p:txBody>
      </p:sp>
      <p:sp>
        <p:nvSpPr>
          <p:cNvPr id="1027" name="Text Placeholder 2"/>
          <p:cNvSpPr>
            <a:spLocks noGrp="1"/>
          </p:cNvSpPr>
          <p:nvPr>
            <p:ph type="body" idx="1"/>
          </p:nvPr>
        </p:nvSpPr>
        <p:spPr bwMode="auto">
          <a:xfrm>
            <a:off x="779463" y="1825625"/>
            <a:ext cx="97805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79463" y="6356350"/>
            <a:ext cx="2551112" cy="365125"/>
          </a:xfrm>
          <a:prstGeom prst="rect">
            <a:avLst/>
          </a:prstGeom>
        </p:spPr>
        <p:txBody>
          <a:bodyPr vert="horz" lIns="91440" tIns="45720" rIns="91440" bIns="45720" rtlCol="0" anchor="ctr"/>
          <a:lstStyle>
            <a:lvl1pPr algn="l">
              <a:defRPr sz="1116">
                <a:solidFill>
                  <a:schemeClr val="tx1">
                    <a:tint val="75000"/>
                  </a:schemeClr>
                </a:solidFill>
              </a:defRPr>
            </a:lvl1pPr>
          </a:lstStyle>
          <a:p>
            <a:pPr>
              <a:defRPr/>
            </a:pPr>
            <a:fld id="{D445B03B-E206-426B-B27D-490C74A31CC8}" type="datetimeFigureOut">
              <a:rPr lang="it-IT"/>
              <a:pPr>
                <a:defRPr/>
              </a:pPr>
              <a:t>30/04/2024</a:t>
            </a:fld>
            <a:endParaRPr lang="it-IT"/>
          </a:p>
        </p:txBody>
      </p:sp>
      <p:sp>
        <p:nvSpPr>
          <p:cNvPr id="5" name="Footer Placeholder 4"/>
          <p:cNvSpPr>
            <a:spLocks noGrp="1"/>
          </p:cNvSpPr>
          <p:nvPr>
            <p:ph type="ftr" sz="quarter" idx="3"/>
          </p:nvPr>
        </p:nvSpPr>
        <p:spPr>
          <a:xfrm>
            <a:off x="3756025" y="6356350"/>
            <a:ext cx="3827463" cy="365125"/>
          </a:xfrm>
          <a:prstGeom prst="rect">
            <a:avLst/>
          </a:prstGeom>
        </p:spPr>
        <p:txBody>
          <a:bodyPr vert="horz" lIns="91440" tIns="45720" rIns="91440" bIns="45720" rtlCol="0" anchor="ctr"/>
          <a:lstStyle>
            <a:lvl1pPr algn="ctr">
              <a:defRPr sz="1116">
                <a:solidFill>
                  <a:schemeClr val="tx1">
                    <a:tint val="75000"/>
                  </a:schemeClr>
                </a:solidFill>
              </a:defRPr>
            </a:lvl1pPr>
          </a:lstStyle>
          <a:p>
            <a:pPr>
              <a:defRPr/>
            </a:pPr>
            <a:endParaRPr lang="it-IT"/>
          </a:p>
        </p:txBody>
      </p:sp>
      <p:sp>
        <p:nvSpPr>
          <p:cNvPr id="6" name="Slide Number Placeholder 5"/>
          <p:cNvSpPr>
            <a:spLocks noGrp="1"/>
          </p:cNvSpPr>
          <p:nvPr>
            <p:ph type="sldNum" sz="quarter" idx="4"/>
          </p:nvPr>
        </p:nvSpPr>
        <p:spPr>
          <a:xfrm>
            <a:off x="8008938" y="6356350"/>
            <a:ext cx="2551112" cy="365125"/>
          </a:xfrm>
          <a:prstGeom prst="rect">
            <a:avLst/>
          </a:prstGeom>
        </p:spPr>
        <p:txBody>
          <a:bodyPr vert="horz" lIns="91440" tIns="45720" rIns="91440" bIns="45720" rtlCol="0" anchor="ctr"/>
          <a:lstStyle>
            <a:lvl1pPr algn="r">
              <a:defRPr sz="1116">
                <a:solidFill>
                  <a:schemeClr val="tx1">
                    <a:tint val="75000"/>
                  </a:schemeClr>
                </a:solidFill>
              </a:defRPr>
            </a:lvl1pPr>
          </a:lstStyle>
          <a:p>
            <a:pPr>
              <a:defRPr/>
            </a:pPr>
            <a:fld id="{86289AAC-5B9C-4EFA-8CEE-D70F65D651B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849313"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2pPr>
      <a:lvl3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3pPr>
      <a:lvl4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4pPr>
      <a:lvl5pPr algn="l" defTabSz="849313" rtl="0" eaLnBrk="0" fontAlgn="base" hangingPunct="0">
        <a:lnSpc>
          <a:spcPct val="90000"/>
        </a:lnSpc>
        <a:spcBef>
          <a:spcPct val="0"/>
        </a:spcBef>
        <a:spcAft>
          <a:spcPct val="0"/>
        </a:spcAft>
        <a:defRPr sz="4000">
          <a:solidFill>
            <a:schemeClr val="tx1"/>
          </a:solidFill>
          <a:latin typeface="Calibri Light" panose="020F0302020204030204" pitchFamily="34" charset="0"/>
        </a:defRPr>
      </a:lvl5pPr>
      <a:lvl6pPr marL="457200" algn="l" defTabSz="849313" rtl="0" fontAlgn="base">
        <a:lnSpc>
          <a:spcPct val="90000"/>
        </a:lnSpc>
        <a:spcBef>
          <a:spcPct val="0"/>
        </a:spcBef>
        <a:spcAft>
          <a:spcPct val="0"/>
        </a:spcAft>
        <a:defRPr sz="4000">
          <a:solidFill>
            <a:schemeClr val="tx1"/>
          </a:solidFill>
          <a:latin typeface="Calibri Light" panose="020F0302020204030204" pitchFamily="34" charset="0"/>
        </a:defRPr>
      </a:lvl6pPr>
      <a:lvl7pPr marL="914400" algn="l" defTabSz="849313" rtl="0" fontAlgn="base">
        <a:lnSpc>
          <a:spcPct val="90000"/>
        </a:lnSpc>
        <a:spcBef>
          <a:spcPct val="0"/>
        </a:spcBef>
        <a:spcAft>
          <a:spcPct val="0"/>
        </a:spcAft>
        <a:defRPr sz="4000">
          <a:solidFill>
            <a:schemeClr val="tx1"/>
          </a:solidFill>
          <a:latin typeface="Calibri Light" panose="020F0302020204030204" pitchFamily="34" charset="0"/>
        </a:defRPr>
      </a:lvl7pPr>
      <a:lvl8pPr marL="1371600" algn="l" defTabSz="849313" rtl="0" fontAlgn="base">
        <a:lnSpc>
          <a:spcPct val="90000"/>
        </a:lnSpc>
        <a:spcBef>
          <a:spcPct val="0"/>
        </a:spcBef>
        <a:spcAft>
          <a:spcPct val="0"/>
        </a:spcAft>
        <a:defRPr sz="4000">
          <a:solidFill>
            <a:schemeClr val="tx1"/>
          </a:solidFill>
          <a:latin typeface="Calibri Light" panose="020F0302020204030204" pitchFamily="34" charset="0"/>
        </a:defRPr>
      </a:lvl8pPr>
      <a:lvl9pPr marL="1828800" algn="l" defTabSz="849313" rtl="0" fontAlgn="base">
        <a:lnSpc>
          <a:spcPct val="90000"/>
        </a:lnSpc>
        <a:spcBef>
          <a:spcPct val="0"/>
        </a:spcBef>
        <a:spcAft>
          <a:spcPct val="0"/>
        </a:spcAft>
        <a:defRPr sz="4000">
          <a:solidFill>
            <a:schemeClr val="tx1"/>
          </a:solidFill>
          <a:latin typeface="Calibri Light" panose="020F0302020204030204" pitchFamily="34" charset="0"/>
        </a:defRPr>
      </a:lvl9pPr>
    </p:titleStyle>
    <p:body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p:bodyStyle>
    <p:otherStyle>
      <a:defPPr>
        <a:defRPr lang="en-US"/>
      </a:defPPr>
      <a:lvl1pPr marL="0" algn="l" defTabSz="850483" rtl="0" eaLnBrk="1" latinLnBrk="0" hangingPunct="1">
        <a:defRPr sz="1674" kern="1200">
          <a:solidFill>
            <a:schemeClr val="tx1"/>
          </a:solidFill>
          <a:latin typeface="+mn-lt"/>
          <a:ea typeface="+mn-ea"/>
          <a:cs typeface="+mn-cs"/>
        </a:defRPr>
      </a:lvl1pPr>
      <a:lvl2pPr marL="425242" algn="l" defTabSz="850483" rtl="0" eaLnBrk="1" latinLnBrk="0" hangingPunct="1">
        <a:defRPr sz="1674" kern="1200">
          <a:solidFill>
            <a:schemeClr val="tx1"/>
          </a:solidFill>
          <a:latin typeface="+mn-lt"/>
          <a:ea typeface="+mn-ea"/>
          <a:cs typeface="+mn-cs"/>
        </a:defRPr>
      </a:lvl2pPr>
      <a:lvl3pPr marL="850483" algn="l" defTabSz="850483" rtl="0" eaLnBrk="1" latinLnBrk="0" hangingPunct="1">
        <a:defRPr sz="1674" kern="1200">
          <a:solidFill>
            <a:schemeClr val="tx1"/>
          </a:solidFill>
          <a:latin typeface="+mn-lt"/>
          <a:ea typeface="+mn-ea"/>
          <a:cs typeface="+mn-cs"/>
        </a:defRPr>
      </a:lvl3pPr>
      <a:lvl4pPr marL="1275725" algn="l" defTabSz="850483" rtl="0" eaLnBrk="1" latinLnBrk="0" hangingPunct="1">
        <a:defRPr sz="1674" kern="1200">
          <a:solidFill>
            <a:schemeClr val="tx1"/>
          </a:solidFill>
          <a:latin typeface="+mn-lt"/>
          <a:ea typeface="+mn-ea"/>
          <a:cs typeface="+mn-cs"/>
        </a:defRPr>
      </a:lvl4pPr>
      <a:lvl5pPr marL="1700967" algn="l" defTabSz="850483" rtl="0" eaLnBrk="1" latinLnBrk="0" hangingPunct="1">
        <a:defRPr sz="1674" kern="1200">
          <a:solidFill>
            <a:schemeClr val="tx1"/>
          </a:solidFill>
          <a:latin typeface="+mn-lt"/>
          <a:ea typeface="+mn-ea"/>
          <a:cs typeface="+mn-cs"/>
        </a:defRPr>
      </a:lvl5pPr>
      <a:lvl6pPr marL="2126209" algn="l" defTabSz="850483" rtl="0" eaLnBrk="1" latinLnBrk="0" hangingPunct="1">
        <a:defRPr sz="1674" kern="1200">
          <a:solidFill>
            <a:schemeClr val="tx1"/>
          </a:solidFill>
          <a:latin typeface="+mn-lt"/>
          <a:ea typeface="+mn-ea"/>
          <a:cs typeface="+mn-cs"/>
        </a:defRPr>
      </a:lvl6pPr>
      <a:lvl7pPr marL="2551450" algn="l" defTabSz="850483" rtl="0" eaLnBrk="1" latinLnBrk="0" hangingPunct="1">
        <a:defRPr sz="1674" kern="1200">
          <a:solidFill>
            <a:schemeClr val="tx1"/>
          </a:solidFill>
          <a:latin typeface="+mn-lt"/>
          <a:ea typeface="+mn-ea"/>
          <a:cs typeface="+mn-cs"/>
        </a:defRPr>
      </a:lvl7pPr>
      <a:lvl8pPr marL="2976692" algn="l" defTabSz="850483" rtl="0" eaLnBrk="1" latinLnBrk="0" hangingPunct="1">
        <a:defRPr sz="1674" kern="1200">
          <a:solidFill>
            <a:schemeClr val="tx1"/>
          </a:solidFill>
          <a:latin typeface="+mn-lt"/>
          <a:ea typeface="+mn-ea"/>
          <a:cs typeface="+mn-cs"/>
        </a:defRPr>
      </a:lvl8pPr>
      <a:lvl9pPr marL="3401934" algn="l" defTabSz="850483" rtl="0" eaLnBrk="1" latinLnBrk="0" hangingPunct="1">
        <a:defRPr sz="167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1127760" y="1996440"/>
            <a:ext cx="9006840" cy="3947160"/>
          </a:xfrm>
          <a:prstGeom prst="roundRect">
            <a:avLst>
              <a:gd name="adj" fmla="val 4588"/>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
        <p:nvSpPr>
          <p:cNvPr id="8" name="Segnaposto contenuto 2"/>
          <p:cNvSpPr>
            <a:spLocks noGrp="1"/>
          </p:cNvSpPr>
          <p:nvPr>
            <p:ph idx="1"/>
          </p:nvPr>
        </p:nvSpPr>
        <p:spPr>
          <a:xfrm>
            <a:off x="1603785" y="2256376"/>
            <a:ext cx="8594656" cy="3837486"/>
          </a:xfrm>
        </p:spPr>
        <p:txBody>
          <a:bodyPr>
            <a:normAutofit/>
          </a:bodyPr>
          <a:lstStyle/>
          <a:p>
            <a:pPr marL="0" indent="0" algn="ctr">
              <a:buNone/>
            </a:pPr>
            <a:endParaRPr lang="it-IT" sz="3200" b="1" dirty="0">
              <a:solidFill>
                <a:srgbClr val="C00000"/>
              </a:solidFill>
            </a:endParaRPr>
          </a:p>
          <a:p>
            <a:pPr marL="0" indent="0" algn="ctr">
              <a:buNone/>
            </a:pPr>
            <a:r>
              <a:rPr lang="it-IT" sz="3200" b="1" dirty="0">
                <a:solidFill>
                  <a:srgbClr val="C00000"/>
                </a:solidFill>
              </a:rPr>
              <a:t>                           </a:t>
            </a:r>
            <a:r>
              <a:rPr lang="it-IT" sz="3200" b="1" dirty="0"/>
              <a:t>Prof.ssa MARTA MARI</a:t>
            </a:r>
          </a:p>
          <a:p>
            <a:pPr marL="0" indent="0" algn="ctr">
              <a:buNone/>
            </a:pPr>
            <a:endParaRPr lang="it-IT" sz="3600" b="1" dirty="0">
              <a:solidFill>
                <a:srgbClr val="C00000"/>
              </a:solidFill>
            </a:endParaRPr>
          </a:p>
          <a:p>
            <a:pPr marL="0" indent="0" algn="ctr">
              <a:buNone/>
            </a:pPr>
            <a:endParaRPr lang="it-IT" sz="3200" b="1" dirty="0">
              <a:solidFill>
                <a:srgbClr val="C00000"/>
              </a:solidFill>
            </a:endParaRPr>
          </a:p>
          <a:p>
            <a:pPr marL="0" indent="0" algn="ctr">
              <a:buNone/>
            </a:pPr>
            <a:r>
              <a:rPr lang="it-IT" sz="4800" b="1" dirty="0">
                <a:solidFill>
                  <a:srgbClr val="FF0000"/>
                </a:solidFill>
              </a:rPr>
              <a:t>LA LIBERTÀ ALLA BASE DELLA DEMOCRAZIA</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823" y="2256376"/>
            <a:ext cx="3047306" cy="1447379"/>
          </a:xfrm>
          <a:prstGeom prst="rect">
            <a:avLst/>
          </a:prstGeom>
        </p:spPr>
      </p:pic>
    </p:spTree>
    <p:extLst>
      <p:ext uri="{BB962C8B-B14F-4D97-AF65-F5344CB8AC3E}">
        <p14:creationId xmlns:p14="http://schemas.microsoft.com/office/powerpoint/2010/main" val="35589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sp>
        <p:nvSpPr>
          <p:cNvPr id="14" name="Rettangolo 13"/>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
        <p:nvSpPr>
          <p:cNvPr id="4" name="Rettangolo 3">
            <a:extLst>
              <a:ext uri="{FF2B5EF4-FFF2-40B4-BE49-F238E27FC236}">
                <a16:creationId xmlns:a16="http://schemas.microsoft.com/office/drawing/2014/main" id="{6DEB716A-EDEC-9AA2-5D14-18202488B67E}"/>
              </a:ext>
            </a:extLst>
          </p:cNvPr>
          <p:cNvSpPr/>
          <p:nvPr/>
        </p:nvSpPr>
        <p:spPr>
          <a:xfrm>
            <a:off x="3043359" y="1932735"/>
            <a:ext cx="4742411" cy="4160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Libertà</a:t>
            </a:r>
          </a:p>
          <a:p>
            <a:pPr algn="ctr"/>
            <a:r>
              <a:rPr lang="it-IT" dirty="0"/>
              <a:t>Ciao, piacere, mi chiamo Libertà</a:t>
            </a:r>
          </a:p>
          <a:p>
            <a:pPr algn="ctr"/>
            <a:r>
              <a:rPr lang="it-IT" dirty="0"/>
              <a:t>E sono importante per la civiltà</a:t>
            </a:r>
          </a:p>
          <a:p>
            <a:pPr algn="ctr"/>
            <a:r>
              <a:rPr lang="it-IT" dirty="0" err="1"/>
              <a:t>Swamy</a:t>
            </a:r>
            <a:r>
              <a:rPr lang="it-IT" dirty="0"/>
              <a:t> è libera di amare chi vuole</a:t>
            </a:r>
          </a:p>
          <a:p>
            <a:pPr algn="ctr"/>
            <a:r>
              <a:rPr lang="it-IT" dirty="0"/>
              <a:t>In questo mondo pieno d’amore</a:t>
            </a:r>
          </a:p>
          <a:p>
            <a:pPr algn="ctr"/>
            <a:r>
              <a:rPr lang="it-IT" dirty="0"/>
              <a:t>Emanuela è libera di professare </a:t>
            </a:r>
          </a:p>
          <a:p>
            <a:pPr algn="ctr"/>
            <a:r>
              <a:rPr lang="it-IT" dirty="0"/>
              <a:t>tutte le religioni a suo piacere </a:t>
            </a:r>
          </a:p>
          <a:p>
            <a:pPr algn="ctr"/>
            <a:r>
              <a:rPr lang="it-IT" dirty="0"/>
              <a:t>Cristiana sempre libera sarà </a:t>
            </a:r>
          </a:p>
          <a:p>
            <a:pPr algn="ctr"/>
            <a:r>
              <a:rPr lang="it-IT" dirty="0"/>
              <a:t>di poter fare ciò che vorrà</a:t>
            </a:r>
          </a:p>
          <a:p>
            <a:pPr algn="ctr"/>
            <a:r>
              <a:rPr lang="it-IT" dirty="0"/>
              <a:t>Elisa è libera di vestirsi come vuole</a:t>
            </a:r>
          </a:p>
          <a:p>
            <a:pPr algn="ctr"/>
            <a:r>
              <a:rPr lang="it-IT" dirty="0"/>
              <a:t>e la gente non può permettersi di giudicare</a:t>
            </a:r>
          </a:p>
          <a:p>
            <a:pPr algn="ctr"/>
            <a:r>
              <a:rPr lang="it-IT" dirty="0" err="1"/>
              <a:t>Perchè</a:t>
            </a:r>
            <a:r>
              <a:rPr lang="it-IT" dirty="0"/>
              <a:t> in fondo in fondo</a:t>
            </a:r>
          </a:p>
          <a:p>
            <a:pPr algn="ctr"/>
            <a:r>
              <a:rPr lang="it-IT" dirty="0"/>
              <a:t>Siamo tutti liberi </a:t>
            </a:r>
          </a:p>
          <a:p>
            <a:pPr algn="ctr"/>
            <a:r>
              <a:rPr lang="it-IT" dirty="0"/>
              <a:t>In questo mondo diverso da ieri</a:t>
            </a:r>
          </a:p>
          <a:p>
            <a:pPr algn="ctr"/>
            <a:r>
              <a:rPr lang="it-IT" dirty="0"/>
              <a:t>(brano rap)</a:t>
            </a:r>
          </a:p>
        </p:txBody>
      </p:sp>
    </p:spTree>
    <p:extLst>
      <p:ext uri="{BB962C8B-B14F-4D97-AF65-F5344CB8AC3E}">
        <p14:creationId xmlns:p14="http://schemas.microsoft.com/office/powerpoint/2010/main" val="85352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1127760" y="1996440"/>
            <a:ext cx="9006840" cy="3947160"/>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8" name="Segnaposto contenuto 2"/>
          <p:cNvSpPr>
            <a:spLocks noGrp="1"/>
          </p:cNvSpPr>
          <p:nvPr>
            <p:ph idx="1"/>
          </p:nvPr>
        </p:nvSpPr>
        <p:spPr>
          <a:xfrm>
            <a:off x="1477191" y="2052324"/>
            <a:ext cx="8594656" cy="4525963"/>
          </a:xfrm>
        </p:spPr>
        <p:txBody>
          <a:bodyPr>
            <a:normAutofit/>
          </a:bodyPr>
          <a:lstStyle/>
          <a:p>
            <a:pPr marL="0" indent="0" algn="ctr">
              <a:buNone/>
            </a:pPr>
            <a:r>
              <a:rPr lang="it-IT" sz="3000" b="1" dirty="0">
                <a:solidFill>
                  <a:srgbClr val="FF0000"/>
                </a:solidFill>
              </a:rPr>
              <a:t>LA LIBERTÀ ALLA BASE DELLA DEMOCRAZIA</a:t>
            </a:r>
          </a:p>
          <a:p>
            <a:pPr marL="0" indent="0" algn="ctr">
              <a:buNone/>
            </a:pPr>
            <a:r>
              <a:rPr lang="it-IT" sz="3200" b="1" dirty="0"/>
              <a:t>OBIETTIVI</a:t>
            </a:r>
            <a:r>
              <a:rPr lang="it-IT" sz="3200" dirty="0"/>
              <a:t>: </a:t>
            </a:r>
          </a:p>
          <a:p>
            <a:pPr marL="514350" lvl="0" indent="-514350">
              <a:buFont typeface="+mj-lt"/>
              <a:buAutoNum type="arabicPeriod"/>
            </a:pPr>
            <a:r>
              <a:rPr lang="it-IT" sz="2800" dirty="0"/>
              <a:t>L’importanza della libertà in tutte le sue forme (pensiero, parola, stampa…).</a:t>
            </a:r>
          </a:p>
          <a:p>
            <a:pPr marL="514350" lvl="0" indent="-514350">
              <a:buFont typeface="+mj-lt"/>
              <a:buAutoNum type="arabicPeriod"/>
            </a:pPr>
            <a:r>
              <a:rPr lang="it-IT" sz="2800" dirty="0"/>
              <a:t>Lotta condivisa per raggiungere l’obiettivo della democrazia.</a:t>
            </a:r>
          </a:p>
          <a:p>
            <a:pPr marL="514350" lvl="0" indent="-514350">
              <a:buFont typeface="+mj-lt"/>
              <a:buAutoNum type="arabicPeriod"/>
            </a:pPr>
            <a:r>
              <a:rPr lang="it-IT" sz="2800" dirty="0"/>
              <a:t>L’importanza di battersi per i propri diritti - L’uguaglianza sociale, la parità di genere.</a:t>
            </a:r>
          </a:p>
          <a:p>
            <a:pPr marL="457200" indent="-457200">
              <a:buFont typeface="+mj-lt"/>
              <a:buAutoNum type="arabicPeriod"/>
            </a:pPr>
            <a:endParaRPr lang="it-IT" sz="2000" dirty="0"/>
          </a:p>
          <a:p>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Tree>
    <p:extLst>
      <p:ext uri="{BB962C8B-B14F-4D97-AF65-F5344CB8AC3E}">
        <p14:creationId xmlns:p14="http://schemas.microsoft.com/office/powerpoint/2010/main" val="1470419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0" name="Segnaposto contenuto 2"/>
          <p:cNvSpPr>
            <a:spLocks noGrp="1"/>
          </p:cNvSpPr>
          <p:nvPr>
            <p:ph idx="1"/>
          </p:nvPr>
        </p:nvSpPr>
        <p:spPr>
          <a:xfrm>
            <a:off x="594360" y="1951809"/>
            <a:ext cx="9717258" cy="4525963"/>
          </a:xfrm>
        </p:spPr>
        <p:txBody>
          <a:bodyPr>
            <a:normAutofit/>
          </a:bodyPr>
          <a:lstStyle/>
          <a:p>
            <a:pPr marL="0" indent="0">
              <a:buNone/>
            </a:pPr>
            <a:r>
              <a:rPr lang="it-IT" b="1" dirty="0">
                <a:solidFill>
                  <a:srgbClr val="C00000"/>
                </a:solidFill>
              </a:rPr>
              <a:t>COME È STATO SVOLTO IL PROGETTO:</a:t>
            </a:r>
          </a:p>
          <a:p>
            <a:pPr marL="0" indent="0">
              <a:buNone/>
            </a:pPr>
            <a:endParaRPr lang="it-IT" b="1" dirty="0"/>
          </a:p>
          <a:p>
            <a:pPr lvl="0" algn="just"/>
            <a:r>
              <a:rPr lang="it-IT" sz="2800" dirty="0"/>
              <a:t>L'insegnante ha presentato alla classe il tema della libertà mostrando il dipinto di </a:t>
            </a:r>
            <a:r>
              <a:rPr lang="en-US" sz="2800" b="1" dirty="0"/>
              <a:t>Eugene </a:t>
            </a:r>
            <a:r>
              <a:rPr lang="it-IT" sz="2800" b="1" dirty="0"/>
              <a:t>Delacroix «La libertà che guida il popolo»</a:t>
            </a:r>
            <a:r>
              <a:rPr lang="it-IT" sz="2800" dirty="0"/>
              <a:t> ed ha chiesto agli studenti di riflettere sulle diverse tematiche rappresentate e sulle emozioni che il dipinto suscitava loro.</a:t>
            </a:r>
          </a:p>
          <a:p>
            <a:pPr marL="0" indent="0">
              <a:buNone/>
            </a:pPr>
            <a:endParaRPr lang="it-IT" sz="2800" dirty="0"/>
          </a:p>
          <a:p>
            <a:pPr marL="0" indent="0">
              <a:buNone/>
            </a:pPr>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Tree>
    <p:extLst>
      <p:ext uri="{BB962C8B-B14F-4D97-AF65-F5344CB8AC3E}">
        <p14:creationId xmlns:p14="http://schemas.microsoft.com/office/powerpoint/2010/main" val="301738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96092" y="1804536"/>
            <a:ext cx="10737668" cy="433718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8" name="Segnaposto contenuto 2"/>
          <p:cNvSpPr>
            <a:spLocks noGrp="1"/>
          </p:cNvSpPr>
          <p:nvPr>
            <p:ph idx="1"/>
          </p:nvPr>
        </p:nvSpPr>
        <p:spPr>
          <a:xfrm>
            <a:off x="1211579" y="1400473"/>
            <a:ext cx="9052560" cy="756329"/>
          </a:xfrm>
        </p:spPr>
        <p:txBody>
          <a:bodyPr>
            <a:normAutofit fontScale="55000" lnSpcReduction="20000"/>
          </a:bodyPr>
          <a:lstStyle/>
          <a:p>
            <a:pPr marL="0" indent="0" algn="ctr">
              <a:buNone/>
            </a:pPr>
            <a:r>
              <a:rPr lang="it-IT" sz="6000" b="1" dirty="0">
                <a:ln>
                  <a:solidFill>
                    <a:schemeClr val="tx1"/>
                  </a:solidFill>
                </a:ln>
                <a:solidFill>
                  <a:schemeClr val="bg1"/>
                </a:solidFill>
              </a:rPr>
              <a:t>OPERE D’ARTE UTILIZZATE</a:t>
            </a:r>
          </a:p>
          <a:p>
            <a:pPr marL="0" indent="0" algn="ctr">
              <a:buNone/>
            </a:pPr>
            <a:r>
              <a:rPr lang="it-IT" sz="2800" dirty="0">
                <a:solidFill>
                  <a:schemeClr val="bg1"/>
                </a:solidFill>
              </a:rPr>
              <a:t>    </a:t>
            </a: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2000" dirty="0">
              <a:solidFill>
                <a:schemeClr val="bg1"/>
              </a:solidFill>
            </a:endParaRPr>
          </a:p>
          <a:p>
            <a:pPr marL="0" indent="0" algn="ctr">
              <a:buNone/>
            </a:pPr>
            <a:endParaRPr lang="it-IT" sz="1800" dirty="0">
              <a:solidFill>
                <a:schemeClr val="bg1"/>
              </a:solidFill>
            </a:endParaRPr>
          </a:p>
          <a:p>
            <a:pPr marL="0" indent="0" algn="ctr">
              <a:buNone/>
            </a:pPr>
            <a:endParaRPr lang="it-IT" sz="2400" dirty="0">
              <a:solidFill>
                <a:schemeClr val="bg1"/>
              </a:solidFill>
            </a:endParaRPr>
          </a:p>
        </p:txBody>
      </p:sp>
      <p:sp>
        <p:nvSpPr>
          <p:cNvPr id="12" name="CasellaDiTesto 11"/>
          <p:cNvSpPr txBox="1"/>
          <p:nvPr/>
        </p:nvSpPr>
        <p:spPr>
          <a:xfrm>
            <a:off x="478601" y="3188298"/>
            <a:ext cx="4574179" cy="1569660"/>
          </a:xfrm>
          <a:prstGeom prst="rect">
            <a:avLst/>
          </a:prstGeom>
          <a:noFill/>
        </p:spPr>
        <p:txBody>
          <a:bodyPr wrap="square" rtlCol="0">
            <a:spAutoFit/>
          </a:bodyPr>
          <a:lstStyle/>
          <a:p>
            <a:pPr algn="ctr"/>
            <a:r>
              <a:rPr lang="en-US" sz="3200" b="1" dirty="0"/>
              <a:t>Eugene Delacroix, “</a:t>
            </a:r>
            <a:r>
              <a:rPr lang="it-IT" sz="3200" b="1" dirty="0"/>
              <a:t>la libertà che guida il Popolo</a:t>
            </a:r>
            <a:r>
              <a:rPr lang="en-US" sz="3200" b="1" dirty="0"/>
              <a:t>” - </a:t>
            </a:r>
            <a:r>
              <a:rPr lang="en-US" sz="3200" dirty="0"/>
              <a:t>1830</a:t>
            </a:r>
            <a:endParaRPr lang="it-IT" sz="3200" dirty="0"/>
          </a:p>
        </p:txBody>
      </p:sp>
      <p:sp>
        <p:nvSpPr>
          <p:cNvPr id="15" name="Rettangolo 14"/>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288" y="1883465"/>
            <a:ext cx="5181728" cy="4155746"/>
          </a:xfrm>
          <a:prstGeom prst="rect">
            <a:avLst/>
          </a:prstGeom>
        </p:spPr>
      </p:pic>
    </p:spTree>
    <p:extLst>
      <p:ext uri="{BB962C8B-B14F-4D97-AF65-F5344CB8AC3E}">
        <p14:creationId xmlns:p14="http://schemas.microsoft.com/office/powerpoint/2010/main" val="279483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0" name="Segnaposto contenuto 2"/>
          <p:cNvSpPr>
            <a:spLocks noGrp="1"/>
          </p:cNvSpPr>
          <p:nvPr>
            <p:ph idx="1"/>
          </p:nvPr>
        </p:nvSpPr>
        <p:spPr>
          <a:xfrm>
            <a:off x="594360" y="1951809"/>
            <a:ext cx="9717258" cy="4525963"/>
          </a:xfrm>
        </p:spPr>
        <p:txBody>
          <a:bodyPr>
            <a:normAutofit/>
          </a:bodyPr>
          <a:lstStyle/>
          <a:p>
            <a:pPr marL="0" indent="0">
              <a:buNone/>
            </a:pPr>
            <a:r>
              <a:rPr lang="it-IT" b="1" dirty="0">
                <a:solidFill>
                  <a:srgbClr val="C00000"/>
                </a:solidFill>
              </a:rPr>
              <a:t>COME È STATO SVOLTO IL PROGETTO:</a:t>
            </a:r>
            <a:endParaRPr lang="it-IT" b="1" dirty="0"/>
          </a:p>
          <a:p>
            <a:pPr lvl="0" algn="just"/>
            <a:r>
              <a:rPr lang="it-IT" sz="2800" dirty="0"/>
              <a:t>Il docente ha poi aperto un </a:t>
            </a:r>
            <a:r>
              <a:rPr lang="it-IT" sz="2800" dirty="0" err="1"/>
              <a:t>debate</a:t>
            </a:r>
            <a:r>
              <a:rPr lang="it-IT" sz="2800" dirty="0"/>
              <a:t> sui diversi temi che l’opera rappresenta.</a:t>
            </a:r>
          </a:p>
          <a:p>
            <a:pPr lvl="0" algn="just"/>
            <a:r>
              <a:rPr lang="it-IT" sz="2800" dirty="0"/>
              <a:t>Attività di </a:t>
            </a:r>
            <a:r>
              <a:rPr lang="it-IT" sz="2800" b="1" dirty="0" err="1"/>
              <a:t>metaplan</a:t>
            </a:r>
            <a:r>
              <a:rPr lang="it-IT" sz="2800" dirty="0"/>
              <a:t>: sono stati fissati alcuni concetti e scritte alcune parole chiave (potere, libertà, giustizia, uguaglianza, diritti, ribellione, morte, dolore, speranza, lotta, fraternità, distruzione, amore per la patria.</a:t>
            </a:r>
          </a:p>
          <a:p>
            <a:pPr lvl="0" algn="just"/>
            <a:r>
              <a:rPr lang="it-IT" sz="2800" dirty="0"/>
              <a:t>E’ stato proposto poi di rappresentare alcuni dei concetti emersi utilizzando immagini simboliche ritagliate dai giornali.</a:t>
            </a:r>
          </a:p>
          <a:p>
            <a:pPr marL="0" indent="0">
              <a:buNone/>
            </a:pPr>
            <a:endParaRPr lang="it-IT" sz="2800" dirty="0"/>
          </a:p>
          <a:p>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Tree>
    <p:extLst>
      <p:ext uri="{BB962C8B-B14F-4D97-AF65-F5344CB8AC3E}">
        <p14:creationId xmlns:p14="http://schemas.microsoft.com/office/powerpoint/2010/main" val="288080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9" name="Segnaposto contenuto 2"/>
          <p:cNvSpPr txBox="1">
            <a:spLocks/>
          </p:cNvSpPr>
          <p:nvPr/>
        </p:nvSpPr>
        <p:spPr bwMode="auto">
          <a:xfrm>
            <a:off x="594360" y="1814263"/>
            <a:ext cx="1023003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buFont typeface="Arial" panose="020B0604020202020204" pitchFamily="34" charset="0"/>
              <a:buNone/>
            </a:pPr>
            <a:r>
              <a:rPr lang="it-IT" b="1" dirty="0">
                <a:solidFill>
                  <a:srgbClr val="C00000"/>
                </a:solidFill>
              </a:rPr>
              <a:t>COME È STATO SVOLTO IL PROGETTO:</a:t>
            </a:r>
          </a:p>
          <a:p>
            <a:pPr marL="0" indent="0">
              <a:buFont typeface="Arial" panose="020B0604020202020204" pitchFamily="34" charset="0"/>
              <a:buNone/>
            </a:pPr>
            <a:endParaRPr lang="it-IT" b="1" dirty="0"/>
          </a:p>
          <a:p>
            <a:pPr lvl="0" algn="just"/>
            <a:r>
              <a:rPr lang="it-IT" sz="3200" dirty="0"/>
              <a:t>Ogni studente, scegliendo una delle immagini proposte dal docente ha spiegato il  motivo della scelta facendo riferimento alle sensazioni ed alle emozioni provate. La suggestione posta era: «questa immagine mi rappresenta perché…»</a:t>
            </a:r>
            <a:br>
              <a:rPr lang="it-IT" sz="3200" dirty="0"/>
            </a:br>
            <a:endParaRPr lang="it-IT" sz="3200" dirty="0"/>
          </a:p>
          <a:p>
            <a:pPr lvl="0" algn="just"/>
            <a:r>
              <a:rPr lang="it-IT" sz="3200" dirty="0"/>
              <a:t>La classe è stata poi divisa in gruppi, e ciascun gruppo, ha realizzato  un testo o una scheda critica del dipinto analizzando gli stati emotivi di ciascun personaggio prescelto, descrivendone anche la luce, il colore e la tecnica.</a:t>
            </a:r>
          </a:p>
          <a:p>
            <a:pPr marL="0" indent="0">
              <a:buFont typeface="Arial" panose="020B0604020202020204" pitchFamily="34" charset="0"/>
              <a:buNone/>
            </a:pPr>
            <a:endParaRPr lang="it-IT" sz="2800" dirty="0"/>
          </a:p>
          <a:p>
            <a:endParaRPr lang="it-IT"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Tree>
    <p:extLst>
      <p:ext uri="{BB962C8B-B14F-4D97-AF65-F5344CB8AC3E}">
        <p14:creationId xmlns:p14="http://schemas.microsoft.com/office/powerpoint/2010/main" val="333396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EA3409B-BAD5-5578-822C-47B99CB83E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44" y="122069"/>
            <a:ext cx="5423638" cy="2639854"/>
          </a:xfrm>
          <a:prstGeom prst="rect">
            <a:avLst/>
          </a:prstGeom>
        </p:spPr>
      </p:pic>
      <p:pic>
        <p:nvPicPr>
          <p:cNvPr id="7" name="Immagine 6">
            <a:extLst>
              <a:ext uri="{FF2B5EF4-FFF2-40B4-BE49-F238E27FC236}">
                <a16:creationId xmlns:a16="http://schemas.microsoft.com/office/drawing/2014/main" id="{993EEBC2-46DB-4763-25C9-1CE4821C9A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40809" y="1218016"/>
            <a:ext cx="4857894" cy="2515236"/>
          </a:xfrm>
          <a:prstGeom prst="rect">
            <a:avLst/>
          </a:prstGeom>
        </p:spPr>
      </p:pic>
      <p:pic>
        <p:nvPicPr>
          <p:cNvPr id="9" name="Immagine 8">
            <a:extLst>
              <a:ext uri="{FF2B5EF4-FFF2-40B4-BE49-F238E27FC236}">
                <a16:creationId xmlns:a16="http://schemas.microsoft.com/office/drawing/2014/main" id="{9D3502C7-E963-2764-18FF-01A78AE93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20059" y="1402914"/>
            <a:ext cx="5584877" cy="2779050"/>
          </a:xfrm>
          <a:prstGeom prst="rect">
            <a:avLst/>
          </a:prstGeom>
        </p:spPr>
      </p:pic>
      <p:pic>
        <p:nvPicPr>
          <p:cNvPr id="11" name="Immagine 10">
            <a:extLst>
              <a:ext uri="{FF2B5EF4-FFF2-40B4-BE49-F238E27FC236}">
                <a16:creationId xmlns:a16="http://schemas.microsoft.com/office/drawing/2014/main" id="{5D92C70E-F852-7D5A-B716-E003C65BB3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33" y="3259119"/>
            <a:ext cx="4590648" cy="2142658"/>
          </a:xfrm>
          <a:prstGeom prst="rect">
            <a:avLst/>
          </a:prstGeom>
        </p:spPr>
      </p:pic>
      <p:pic>
        <p:nvPicPr>
          <p:cNvPr id="13" name="Immagine 12">
            <a:extLst>
              <a:ext uri="{FF2B5EF4-FFF2-40B4-BE49-F238E27FC236}">
                <a16:creationId xmlns:a16="http://schemas.microsoft.com/office/drawing/2014/main" id="{3676C8EC-F099-8C5A-EEAA-0219C5B5E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78140">
            <a:off x="3042851" y="4202592"/>
            <a:ext cx="5969758" cy="2686391"/>
          </a:xfrm>
          <a:prstGeom prst="rect">
            <a:avLst/>
          </a:prstGeom>
        </p:spPr>
      </p:pic>
      <p:pic>
        <p:nvPicPr>
          <p:cNvPr id="15" name="Immagine 14">
            <a:extLst>
              <a:ext uri="{FF2B5EF4-FFF2-40B4-BE49-F238E27FC236}">
                <a16:creationId xmlns:a16="http://schemas.microsoft.com/office/drawing/2014/main" id="{A26A9830-37B6-9184-56FF-D328442A9C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886405">
            <a:off x="8166009" y="3759791"/>
            <a:ext cx="4047492" cy="1821371"/>
          </a:xfrm>
          <a:prstGeom prst="rect">
            <a:avLst/>
          </a:prstGeom>
        </p:spPr>
      </p:pic>
    </p:spTree>
    <p:extLst>
      <p:ext uri="{BB962C8B-B14F-4D97-AF65-F5344CB8AC3E}">
        <p14:creationId xmlns:p14="http://schemas.microsoft.com/office/powerpoint/2010/main" val="402574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10" name="Segnaposto contenuto 2"/>
          <p:cNvSpPr>
            <a:spLocks noGrp="1"/>
          </p:cNvSpPr>
          <p:nvPr>
            <p:ph idx="1"/>
          </p:nvPr>
        </p:nvSpPr>
        <p:spPr>
          <a:xfrm>
            <a:off x="594360" y="1906089"/>
            <a:ext cx="10230032" cy="4525963"/>
          </a:xfrm>
        </p:spPr>
        <p:txBody>
          <a:bodyPr>
            <a:normAutofit fontScale="85000" lnSpcReduction="20000"/>
          </a:bodyPr>
          <a:lstStyle/>
          <a:p>
            <a:pPr marL="0" indent="0">
              <a:buNone/>
            </a:pPr>
            <a:r>
              <a:rPr lang="it-IT" b="1" dirty="0">
                <a:solidFill>
                  <a:srgbClr val="C00000"/>
                </a:solidFill>
              </a:rPr>
              <a:t>COME È STATO SVOLTO IL PROGETTO:</a:t>
            </a:r>
            <a:endParaRPr lang="it-IT" sz="2800" dirty="0"/>
          </a:p>
          <a:p>
            <a:pPr lvl="0" algn="just"/>
            <a:r>
              <a:rPr lang="it-IT" sz="3200" dirty="0"/>
              <a:t>E’ seguito un dibattito finale nel quale è stato chiesto agli studenti di esprimere cosa è cambiato rispetto all’analisi iniziale del dipinto anche in termini di emozioni ed ogni studente ha rappresentato un proprio concetto chiave emerso da questa ultima analisi.</a:t>
            </a:r>
          </a:p>
          <a:p>
            <a:pPr lvl="0" algn="just"/>
            <a:r>
              <a:rPr lang="it-IT" sz="3200" dirty="0"/>
              <a:t>Nelle varie attività svolte ciascun gruppo ha riflettuto sui temi trattati, su quale fosse l’impatto emotivo che questi avevano su sé stessi.</a:t>
            </a:r>
          </a:p>
          <a:p>
            <a:pPr lvl="0" algn="just"/>
            <a:r>
              <a:rPr lang="it-IT" sz="3200" dirty="0"/>
              <a:t>Come elaborati del progetto hanno prodotto un testo, due brani musicali, uno sulle note di «Bella ciao», l’altro in stile rap. Questi sono realizzati in pochissimo tempo poiché  abbiamo puntato molto sulle emozioni da imprimere di getto, senza troppo razionalizzare. </a:t>
            </a:r>
          </a:p>
          <a:p>
            <a:pPr lvl="0" algn="just"/>
            <a:r>
              <a:rPr lang="it-IT" sz="3200" dirty="0"/>
              <a:t>L’obiettivo era far comprendere ed elaborare un tema così profondo facendo parlare le proprie emozioni.</a:t>
            </a:r>
          </a:p>
          <a:p>
            <a:pPr marL="0" indent="0">
              <a:buNone/>
            </a:pPr>
            <a:endParaRPr lang="it-IT" sz="3200" dirty="0"/>
          </a:p>
        </p:txBody>
      </p:sp>
      <p:sp>
        <p:nvSpPr>
          <p:cNvPr id="7" name="Rettangolo 6"/>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spTree>
    <p:extLst>
      <p:ext uri="{BB962C8B-B14F-4D97-AF65-F5344CB8AC3E}">
        <p14:creationId xmlns:p14="http://schemas.microsoft.com/office/powerpoint/2010/main" val="375130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 y="0"/>
            <a:ext cx="11430000" cy="6858000"/>
          </a:xfrm>
          <a:prstGeom prst="rect">
            <a:avLst/>
          </a:prstGeom>
        </p:spPr>
      </p:pic>
      <p:sp>
        <p:nvSpPr>
          <p:cNvPr id="2" name="Rettangolo arrotondato 1"/>
          <p:cNvSpPr/>
          <p:nvPr/>
        </p:nvSpPr>
        <p:spPr>
          <a:xfrm>
            <a:off x="289560" y="1804536"/>
            <a:ext cx="10728960" cy="4443864"/>
          </a:xfrm>
          <a:prstGeom prst="roundRect">
            <a:avLst>
              <a:gd name="adj" fmla="val 4588"/>
            </a:avLst>
          </a:prstGeom>
          <a:gradFill>
            <a:gsLst>
              <a:gs pos="46000">
                <a:schemeClr val="accent1">
                  <a:lumMod val="5000"/>
                  <a:lumOff val="95000"/>
                  <a:alpha val="8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it-IT" dirty="0"/>
          </a:p>
        </p:txBody>
      </p:sp>
      <p:sp>
        <p:nvSpPr>
          <p:cNvPr id="6" name="Segnaposto contenuto 2"/>
          <p:cNvSpPr txBox="1">
            <a:spLocks/>
          </p:cNvSpPr>
          <p:nvPr/>
        </p:nvSpPr>
        <p:spPr bwMode="auto">
          <a:xfrm>
            <a:off x="1509713" y="13835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11138" indent="-211138" algn="l" defTabSz="849313" rtl="0" eaLnBrk="0" fontAlgn="base" hangingPunct="0">
              <a:lnSpc>
                <a:spcPct val="90000"/>
              </a:lnSpc>
              <a:spcBef>
                <a:spcPts val="925"/>
              </a:spcBef>
              <a:spcAft>
                <a:spcPct val="0"/>
              </a:spcAft>
              <a:buFont typeface="Arial" panose="020B0604020202020204" pitchFamily="34" charset="0"/>
              <a:buChar char="•"/>
              <a:defRPr sz="2600" kern="1200">
                <a:solidFill>
                  <a:schemeClr val="tx1"/>
                </a:solidFill>
                <a:latin typeface="+mn-lt"/>
                <a:ea typeface="+mn-ea"/>
                <a:cs typeface="+mn-cs"/>
              </a:defRPr>
            </a:lvl1pPr>
            <a:lvl2pPr marL="636588" indent="-211138" algn="l" defTabSz="849313" rtl="0" eaLnBrk="0" fontAlgn="base" hangingPunct="0">
              <a:lnSpc>
                <a:spcPct val="90000"/>
              </a:lnSpc>
              <a:spcBef>
                <a:spcPts val="463"/>
              </a:spcBef>
              <a:spcAft>
                <a:spcPct val="0"/>
              </a:spcAft>
              <a:buFont typeface="Arial" panose="020B0604020202020204" pitchFamily="34" charset="0"/>
              <a:buChar char="•"/>
              <a:defRPr sz="2200" kern="1200">
                <a:solidFill>
                  <a:schemeClr val="tx1"/>
                </a:solidFill>
                <a:latin typeface="+mn-lt"/>
                <a:ea typeface="+mn-ea"/>
                <a:cs typeface="+mn-cs"/>
              </a:defRPr>
            </a:lvl2pPr>
            <a:lvl3pPr marL="1062038" indent="-211138" algn="l" defTabSz="849313" rtl="0" eaLnBrk="0" fontAlgn="base" hangingPunct="0">
              <a:lnSpc>
                <a:spcPct val="90000"/>
              </a:lnSpc>
              <a:spcBef>
                <a:spcPts val="463"/>
              </a:spcBef>
              <a:spcAft>
                <a:spcPct val="0"/>
              </a:spcAft>
              <a:buFont typeface="Arial" panose="020B0604020202020204" pitchFamily="34" charset="0"/>
              <a:buChar char="•"/>
              <a:defRPr kern="1200">
                <a:solidFill>
                  <a:schemeClr val="tx1"/>
                </a:solidFill>
                <a:latin typeface="+mn-lt"/>
                <a:ea typeface="+mn-ea"/>
                <a:cs typeface="+mn-cs"/>
              </a:defRPr>
            </a:lvl3pPr>
            <a:lvl4pPr marL="148748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4pPr>
            <a:lvl5pPr marL="1912938" indent="-211138" algn="l" defTabSz="849313" rtl="0" eaLnBrk="0" fontAlgn="base" hangingPunct="0">
              <a:lnSpc>
                <a:spcPct val="90000"/>
              </a:lnSpc>
              <a:spcBef>
                <a:spcPts val="463"/>
              </a:spcBef>
              <a:spcAft>
                <a:spcPct val="0"/>
              </a:spcAft>
              <a:buFont typeface="Arial" panose="020B0604020202020204" pitchFamily="34" charset="0"/>
              <a:buChar char="•"/>
              <a:defRPr sz="1600" kern="1200">
                <a:solidFill>
                  <a:schemeClr val="tx1"/>
                </a:solidFill>
                <a:latin typeface="+mn-lt"/>
                <a:ea typeface="+mn-ea"/>
                <a:cs typeface="+mn-cs"/>
              </a:defRPr>
            </a:lvl5pPr>
            <a:lvl6pPr marL="2338829"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6pPr>
            <a:lvl7pPr marL="2764071"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7pPr>
            <a:lvl8pPr marL="3189313"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8pPr>
            <a:lvl9pPr marL="3614555" indent="-212621" algn="l" defTabSz="850483" rtl="0" eaLnBrk="1" latinLnBrk="0" hangingPunct="1">
              <a:lnSpc>
                <a:spcPct val="90000"/>
              </a:lnSpc>
              <a:spcBef>
                <a:spcPts val="465"/>
              </a:spcBef>
              <a:buFont typeface="Arial" panose="020B0604020202020204" pitchFamily="34" charset="0"/>
              <a:buChar char="•"/>
              <a:defRPr sz="1674" kern="1200">
                <a:solidFill>
                  <a:schemeClr val="tx1"/>
                </a:solidFill>
                <a:latin typeface="+mn-lt"/>
                <a:ea typeface="+mn-ea"/>
                <a:cs typeface="+mn-cs"/>
              </a:defRPr>
            </a:lvl9pPr>
          </a:lstStyle>
          <a:p>
            <a:pPr marL="0" indent="0" algn="ctr">
              <a:buFont typeface="Arial" panose="020B0604020202020204" pitchFamily="34" charset="0"/>
              <a:buNone/>
            </a:pPr>
            <a:r>
              <a:rPr lang="it-IT" sz="2800" b="1">
                <a:solidFill>
                  <a:schemeClr val="bg1"/>
                </a:solidFill>
              </a:rPr>
              <a:t>MATERIALI PRODOTTI IN CLASSE</a:t>
            </a:r>
            <a:endParaRPr lang="it-IT" sz="2800" b="1" dirty="0">
              <a:solidFill>
                <a:schemeClr val="bg1"/>
              </a:solidFill>
            </a:endParaRPr>
          </a:p>
        </p:txBody>
      </p:sp>
      <p:sp>
        <p:nvSpPr>
          <p:cNvPr id="13" name="Rettangolo 12"/>
          <p:cNvSpPr/>
          <p:nvPr/>
        </p:nvSpPr>
        <p:spPr>
          <a:xfrm>
            <a:off x="6425430" y="6432052"/>
            <a:ext cx="4398962" cy="400110"/>
          </a:xfrm>
          <a:prstGeom prst="rect">
            <a:avLst/>
          </a:prstGeom>
          <a:noFill/>
        </p:spPr>
        <p:txBody>
          <a:bodyPr>
            <a:spAutoFit/>
          </a:bodyPr>
          <a:lstStyle/>
          <a:p>
            <a:pPr marL="0" indent="0" algn="ctr">
              <a:buNone/>
            </a:pPr>
            <a:r>
              <a:rPr lang="it-IT" sz="2000" dirty="0">
                <a:ln w="0"/>
                <a:solidFill>
                  <a:srgbClr val="002060"/>
                </a:solidFill>
                <a:effectLst>
                  <a:outerShdw blurRad="38100" dist="19050" dir="2700000" algn="tl" rotWithShape="0">
                    <a:schemeClr val="dk1">
                      <a:alpha val="40000"/>
                    </a:schemeClr>
                  </a:outerShdw>
                </a:effectLst>
                <a:latin typeface="Arial Rounded MT Bold" panose="020F0704030504030204" pitchFamily="34" charset="0"/>
              </a:rPr>
              <a:t>Prof.ssa MARTA MARI</a:t>
            </a:r>
          </a:p>
        </p:txBody>
      </p:sp>
      <p:pic>
        <p:nvPicPr>
          <p:cNvPr id="14" name="Immagin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286" y="1929304"/>
            <a:ext cx="5337992" cy="4229067"/>
          </a:xfrm>
          <a:prstGeom prst="rect">
            <a:avLst/>
          </a:prstGeom>
        </p:spPr>
      </p:pic>
    </p:spTree>
    <p:extLst>
      <p:ext uri="{BB962C8B-B14F-4D97-AF65-F5344CB8AC3E}">
        <p14:creationId xmlns:p14="http://schemas.microsoft.com/office/powerpoint/2010/main" val="50693294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3951</TotalTime>
  <Words>567</Words>
  <Application>Microsoft Office PowerPoint</Application>
  <PresentationFormat>Personalizzato</PresentationFormat>
  <Paragraphs>60</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Arial Rounded MT Bold</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dc:creator>
  <cp:lastModifiedBy>Betta</cp:lastModifiedBy>
  <cp:revision>173</cp:revision>
  <cp:lastPrinted>2022-09-21T09:11:18Z</cp:lastPrinted>
  <dcterms:created xsi:type="dcterms:W3CDTF">2017-09-28T10:31:15Z</dcterms:created>
  <dcterms:modified xsi:type="dcterms:W3CDTF">2024-04-30T07:23:13Z</dcterms:modified>
</cp:coreProperties>
</file>